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2"/>
  </p:notesMasterIdLst>
  <p:sldIdLst>
    <p:sldId id="256" r:id="rId2"/>
    <p:sldId id="311" r:id="rId3"/>
    <p:sldId id="296" r:id="rId4"/>
    <p:sldId id="312" r:id="rId5"/>
    <p:sldId id="313" r:id="rId6"/>
    <p:sldId id="290" r:id="rId7"/>
    <p:sldId id="314" r:id="rId8"/>
    <p:sldId id="315" r:id="rId9"/>
    <p:sldId id="316" r:id="rId10"/>
    <p:sldId id="300" r:id="rId11"/>
    <p:sldId id="304" r:id="rId12"/>
    <p:sldId id="305" r:id="rId13"/>
    <p:sldId id="302" r:id="rId14"/>
    <p:sldId id="306" r:id="rId15"/>
    <p:sldId id="319" r:id="rId16"/>
    <p:sldId id="318" r:id="rId17"/>
    <p:sldId id="307" r:id="rId18"/>
    <p:sldId id="317" r:id="rId19"/>
    <p:sldId id="310" r:id="rId20"/>
    <p:sldId id="294" r:id="rId21"/>
  </p:sldIdLst>
  <p:sldSz cx="9144000" cy="5143500" type="screen16x9"/>
  <p:notesSz cx="6858000" cy="9144000"/>
  <p:embeddedFontLst>
    <p:embeddedFont>
      <p:font typeface="Fira Sans Condensed" panose="020B0503050000020004" pitchFamily="34" charset="0"/>
      <p:regular r:id="rId23"/>
      <p:bold r:id="rId24"/>
      <p:italic r:id="rId25"/>
      <p:boldItalic r:id="rId26"/>
    </p:embeddedFont>
    <p:embeddedFont>
      <p:font typeface="Fira Sans Condensed Light" panose="020B0403050000020004" pitchFamily="34" charset="0"/>
      <p:regular r:id="rId27"/>
      <p:italic r:id="rId28"/>
    </p:embeddedFont>
    <p:embeddedFont>
      <p:font typeface="Fira Sans Condensed Medium" panose="020B0603050000020004" pitchFamily="34" charset="0"/>
      <p:regular r:id="rId29"/>
      <p:italic r:id="rId30"/>
    </p:embeddedFont>
    <p:embeddedFont>
      <p:font typeface="Fira Sans Extra Condensed SemiBold"/>
      <p:regular r:id="rId31"/>
      <p:bold r:id="rId32"/>
      <p:italic r:id="rId33"/>
      <p:boldItalic r:id="rId34"/>
    </p:embeddedFont>
    <p:embeddedFont>
      <p:font typeface="Roboto" panose="020000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CB6105-0D2A-4E4D-A37F-CAD0980BD2A6}" v="733" dt="2024-10-09T16:56:43.8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667" autoAdjust="0"/>
  </p:normalViewPr>
  <p:slideViewPr>
    <p:cSldViewPr snapToGrid="0">
      <p:cViewPr varScale="1">
        <p:scale>
          <a:sx n="120" d="100"/>
          <a:sy n="120" d="100"/>
        </p:scale>
        <p:origin x="1051"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ty Sakano" userId="33f78047d3986c6e" providerId="LiveId" clId="{EBCB6105-0D2A-4E4D-A37F-CAD0980BD2A6}"/>
    <pc:docChg chg="undo redo custSel addSld delSld modSld sldOrd delMainMaster">
      <pc:chgData name="Kristy Sakano" userId="33f78047d3986c6e" providerId="LiveId" clId="{EBCB6105-0D2A-4E4D-A37F-CAD0980BD2A6}" dt="2024-11-04T19:24:22.967" v="27952" actId="1038"/>
      <pc:docMkLst>
        <pc:docMk/>
      </pc:docMkLst>
      <pc:sldChg chg="addSp delSp modSp mod modTransition modNotesTx">
        <pc:chgData name="Kristy Sakano" userId="33f78047d3986c6e" providerId="LiveId" clId="{EBCB6105-0D2A-4E4D-A37F-CAD0980BD2A6}" dt="2024-10-11T16:16:21.723" v="27401" actId="20577"/>
        <pc:sldMkLst>
          <pc:docMk/>
          <pc:sldMk cId="0" sldId="256"/>
        </pc:sldMkLst>
        <pc:spChg chg="mod">
          <ac:chgData name="Kristy Sakano" userId="33f78047d3986c6e" providerId="LiveId" clId="{EBCB6105-0D2A-4E4D-A37F-CAD0980BD2A6}" dt="2024-10-07T14:49:18.932" v="23" actId="1076"/>
          <ac:spMkLst>
            <pc:docMk/>
            <pc:sldMk cId="0" sldId="256"/>
            <ac:spMk id="80" creationId="{00000000-0000-0000-0000-000000000000}"/>
          </ac:spMkLst>
        </pc:spChg>
        <pc:spChg chg="mod">
          <ac:chgData name="Kristy Sakano" userId="33f78047d3986c6e" providerId="LiveId" clId="{EBCB6105-0D2A-4E4D-A37F-CAD0980BD2A6}" dt="2024-10-09T03:06:44.097" v="26659" actId="1076"/>
          <ac:spMkLst>
            <pc:docMk/>
            <pc:sldMk cId="0" sldId="256"/>
            <ac:spMk id="81" creationId="{00000000-0000-0000-0000-000000000000}"/>
          </ac:spMkLst>
        </pc:spChg>
        <pc:grpChg chg="del">
          <ac:chgData name="Kristy Sakano" userId="33f78047d3986c6e" providerId="LiveId" clId="{EBCB6105-0D2A-4E4D-A37F-CAD0980BD2A6}" dt="2024-10-07T14:51:43.182" v="60" actId="478"/>
          <ac:grpSpMkLst>
            <pc:docMk/>
            <pc:sldMk cId="0" sldId="256"/>
            <ac:grpSpMk id="3" creationId="{C3584FB7-1867-0659-4615-5AA0CE73F6D1}"/>
          </ac:grpSpMkLst>
        </pc:grpChg>
        <pc:picChg chg="add mod">
          <ac:chgData name="Kristy Sakano" userId="33f78047d3986c6e" providerId="LiveId" clId="{EBCB6105-0D2A-4E4D-A37F-CAD0980BD2A6}" dt="2024-10-07T14:51:50.515" v="65" actId="1076"/>
          <ac:picMkLst>
            <pc:docMk/>
            <pc:sldMk cId="0" sldId="256"/>
            <ac:picMk id="1026" creationId="{0BCACD23-4DD0-321C-155D-79EDB3CA172D}"/>
          </ac:picMkLst>
        </pc:picChg>
      </pc:sldChg>
      <pc:sldChg chg="del">
        <pc:chgData name="Kristy Sakano" userId="33f78047d3986c6e" providerId="LiveId" clId="{EBCB6105-0D2A-4E4D-A37F-CAD0980BD2A6}" dt="2024-10-11T16:19:42.443" v="27826" actId="47"/>
        <pc:sldMkLst>
          <pc:docMk/>
          <pc:sldMk cId="0" sldId="257"/>
        </pc:sldMkLst>
      </pc:sldChg>
      <pc:sldChg chg="del">
        <pc:chgData name="Kristy Sakano" userId="33f78047d3986c6e" providerId="LiveId" clId="{EBCB6105-0D2A-4E4D-A37F-CAD0980BD2A6}" dt="2024-10-11T16:19:42.443" v="27826" actId="47"/>
        <pc:sldMkLst>
          <pc:docMk/>
          <pc:sldMk cId="0" sldId="258"/>
        </pc:sldMkLst>
      </pc:sldChg>
      <pc:sldChg chg="del">
        <pc:chgData name="Kristy Sakano" userId="33f78047d3986c6e" providerId="LiveId" clId="{EBCB6105-0D2A-4E4D-A37F-CAD0980BD2A6}" dt="2024-10-11T16:19:42.443" v="27826" actId="47"/>
        <pc:sldMkLst>
          <pc:docMk/>
          <pc:sldMk cId="0" sldId="259"/>
        </pc:sldMkLst>
      </pc:sldChg>
      <pc:sldChg chg="modSp del mod">
        <pc:chgData name="Kristy Sakano" userId="33f78047d3986c6e" providerId="LiveId" clId="{EBCB6105-0D2A-4E4D-A37F-CAD0980BD2A6}" dt="2024-10-11T16:19:42.443" v="27826" actId="47"/>
        <pc:sldMkLst>
          <pc:docMk/>
          <pc:sldMk cId="0" sldId="260"/>
        </pc:sldMkLst>
        <pc:spChg chg="mod">
          <ac:chgData name="Kristy Sakano" userId="33f78047d3986c6e" providerId="LiveId" clId="{EBCB6105-0D2A-4E4D-A37F-CAD0980BD2A6}" dt="2024-10-07T16:22:18.951" v="6740" actId="1076"/>
          <ac:spMkLst>
            <pc:docMk/>
            <pc:sldMk cId="0" sldId="260"/>
            <ac:spMk id="277" creationId="{00000000-0000-0000-0000-000000000000}"/>
          </ac:spMkLst>
        </pc:spChg>
      </pc:sldChg>
      <pc:sldChg chg="del">
        <pc:chgData name="Kristy Sakano" userId="33f78047d3986c6e" providerId="LiveId" clId="{EBCB6105-0D2A-4E4D-A37F-CAD0980BD2A6}" dt="2024-10-11T16:19:42.443" v="27826" actId="47"/>
        <pc:sldMkLst>
          <pc:docMk/>
          <pc:sldMk cId="0" sldId="261"/>
        </pc:sldMkLst>
      </pc:sldChg>
      <pc:sldChg chg="del">
        <pc:chgData name="Kristy Sakano" userId="33f78047d3986c6e" providerId="LiveId" clId="{EBCB6105-0D2A-4E4D-A37F-CAD0980BD2A6}" dt="2024-10-11T16:19:42.443" v="27826" actId="47"/>
        <pc:sldMkLst>
          <pc:docMk/>
          <pc:sldMk cId="0" sldId="262"/>
        </pc:sldMkLst>
      </pc:sldChg>
      <pc:sldChg chg="del">
        <pc:chgData name="Kristy Sakano" userId="33f78047d3986c6e" providerId="LiveId" clId="{EBCB6105-0D2A-4E4D-A37F-CAD0980BD2A6}" dt="2024-10-11T16:19:42.443" v="27826" actId="47"/>
        <pc:sldMkLst>
          <pc:docMk/>
          <pc:sldMk cId="0" sldId="263"/>
        </pc:sldMkLst>
      </pc:sldChg>
      <pc:sldChg chg="del">
        <pc:chgData name="Kristy Sakano" userId="33f78047d3986c6e" providerId="LiveId" clId="{EBCB6105-0D2A-4E4D-A37F-CAD0980BD2A6}" dt="2024-10-11T16:19:42.443" v="27826" actId="47"/>
        <pc:sldMkLst>
          <pc:docMk/>
          <pc:sldMk cId="0" sldId="264"/>
        </pc:sldMkLst>
      </pc:sldChg>
      <pc:sldChg chg="del">
        <pc:chgData name="Kristy Sakano" userId="33f78047d3986c6e" providerId="LiveId" clId="{EBCB6105-0D2A-4E4D-A37F-CAD0980BD2A6}" dt="2024-10-11T16:19:42.443" v="27826" actId="47"/>
        <pc:sldMkLst>
          <pc:docMk/>
          <pc:sldMk cId="0" sldId="265"/>
        </pc:sldMkLst>
      </pc:sldChg>
      <pc:sldChg chg="del">
        <pc:chgData name="Kristy Sakano" userId="33f78047d3986c6e" providerId="LiveId" clId="{EBCB6105-0D2A-4E4D-A37F-CAD0980BD2A6}" dt="2024-10-11T16:19:42.443" v="27826" actId="47"/>
        <pc:sldMkLst>
          <pc:docMk/>
          <pc:sldMk cId="0" sldId="266"/>
        </pc:sldMkLst>
      </pc:sldChg>
      <pc:sldChg chg="del">
        <pc:chgData name="Kristy Sakano" userId="33f78047d3986c6e" providerId="LiveId" clId="{EBCB6105-0D2A-4E4D-A37F-CAD0980BD2A6}" dt="2024-10-11T16:19:42.443" v="27826" actId="47"/>
        <pc:sldMkLst>
          <pc:docMk/>
          <pc:sldMk cId="0" sldId="267"/>
        </pc:sldMkLst>
      </pc:sldChg>
      <pc:sldChg chg="del">
        <pc:chgData name="Kristy Sakano" userId="33f78047d3986c6e" providerId="LiveId" clId="{EBCB6105-0D2A-4E4D-A37F-CAD0980BD2A6}" dt="2024-10-11T16:19:42.443" v="27826" actId="47"/>
        <pc:sldMkLst>
          <pc:docMk/>
          <pc:sldMk cId="0" sldId="268"/>
        </pc:sldMkLst>
      </pc:sldChg>
      <pc:sldChg chg="del">
        <pc:chgData name="Kristy Sakano" userId="33f78047d3986c6e" providerId="LiveId" clId="{EBCB6105-0D2A-4E4D-A37F-CAD0980BD2A6}" dt="2024-10-09T02:36:17.779" v="21341" actId="47"/>
        <pc:sldMkLst>
          <pc:docMk/>
          <pc:sldMk cId="0" sldId="269"/>
        </pc:sldMkLst>
      </pc:sldChg>
      <pc:sldChg chg="del">
        <pc:chgData name="Kristy Sakano" userId="33f78047d3986c6e" providerId="LiveId" clId="{EBCB6105-0D2A-4E4D-A37F-CAD0980BD2A6}" dt="2024-10-11T16:19:42.443" v="27826" actId="47"/>
        <pc:sldMkLst>
          <pc:docMk/>
          <pc:sldMk cId="0" sldId="270"/>
        </pc:sldMkLst>
      </pc:sldChg>
      <pc:sldChg chg="del">
        <pc:chgData name="Kristy Sakano" userId="33f78047d3986c6e" providerId="LiveId" clId="{EBCB6105-0D2A-4E4D-A37F-CAD0980BD2A6}" dt="2024-10-11T16:19:42.443" v="27826" actId="47"/>
        <pc:sldMkLst>
          <pc:docMk/>
          <pc:sldMk cId="0" sldId="271"/>
        </pc:sldMkLst>
      </pc:sldChg>
      <pc:sldChg chg="del">
        <pc:chgData name="Kristy Sakano" userId="33f78047d3986c6e" providerId="LiveId" clId="{EBCB6105-0D2A-4E4D-A37F-CAD0980BD2A6}" dt="2024-10-09T02:36:16.990" v="21340" actId="47"/>
        <pc:sldMkLst>
          <pc:docMk/>
          <pc:sldMk cId="0" sldId="272"/>
        </pc:sldMkLst>
      </pc:sldChg>
      <pc:sldChg chg="del">
        <pc:chgData name="Kristy Sakano" userId="33f78047d3986c6e" providerId="LiveId" clId="{EBCB6105-0D2A-4E4D-A37F-CAD0980BD2A6}" dt="2024-10-11T16:19:42.443" v="27826" actId="47"/>
        <pc:sldMkLst>
          <pc:docMk/>
          <pc:sldMk cId="0" sldId="273"/>
        </pc:sldMkLst>
      </pc:sldChg>
      <pc:sldChg chg="del">
        <pc:chgData name="Kristy Sakano" userId="33f78047d3986c6e" providerId="LiveId" clId="{EBCB6105-0D2A-4E4D-A37F-CAD0980BD2A6}" dt="2024-10-09T02:36:15.337" v="21338" actId="47"/>
        <pc:sldMkLst>
          <pc:docMk/>
          <pc:sldMk cId="0" sldId="274"/>
        </pc:sldMkLst>
      </pc:sldChg>
      <pc:sldChg chg="del">
        <pc:chgData name="Kristy Sakano" userId="33f78047d3986c6e" providerId="LiveId" clId="{EBCB6105-0D2A-4E4D-A37F-CAD0980BD2A6}" dt="2024-10-11T16:19:42.443" v="27826" actId="47"/>
        <pc:sldMkLst>
          <pc:docMk/>
          <pc:sldMk cId="0" sldId="275"/>
        </pc:sldMkLst>
      </pc:sldChg>
      <pc:sldChg chg="del">
        <pc:chgData name="Kristy Sakano" userId="33f78047d3986c6e" providerId="LiveId" clId="{EBCB6105-0D2A-4E4D-A37F-CAD0980BD2A6}" dt="2024-10-11T16:19:42.443" v="27826" actId="47"/>
        <pc:sldMkLst>
          <pc:docMk/>
          <pc:sldMk cId="0" sldId="276"/>
        </pc:sldMkLst>
      </pc:sldChg>
      <pc:sldChg chg="del">
        <pc:chgData name="Kristy Sakano" userId="33f78047d3986c6e" providerId="LiveId" clId="{EBCB6105-0D2A-4E4D-A37F-CAD0980BD2A6}" dt="2024-10-11T16:19:42.443" v="27826" actId="47"/>
        <pc:sldMkLst>
          <pc:docMk/>
          <pc:sldMk cId="0" sldId="277"/>
        </pc:sldMkLst>
      </pc:sldChg>
      <pc:sldChg chg="del">
        <pc:chgData name="Kristy Sakano" userId="33f78047d3986c6e" providerId="LiveId" clId="{EBCB6105-0D2A-4E4D-A37F-CAD0980BD2A6}" dt="2024-10-11T16:19:42.443" v="27826" actId="47"/>
        <pc:sldMkLst>
          <pc:docMk/>
          <pc:sldMk cId="0" sldId="278"/>
        </pc:sldMkLst>
      </pc:sldChg>
      <pc:sldChg chg="del">
        <pc:chgData name="Kristy Sakano" userId="33f78047d3986c6e" providerId="LiveId" clId="{EBCB6105-0D2A-4E4D-A37F-CAD0980BD2A6}" dt="2024-10-11T16:19:42.443" v="27826" actId="47"/>
        <pc:sldMkLst>
          <pc:docMk/>
          <pc:sldMk cId="0" sldId="279"/>
        </pc:sldMkLst>
      </pc:sldChg>
      <pc:sldChg chg="del">
        <pc:chgData name="Kristy Sakano" userId="33f78047d3986c6e" providerId="LiveId" clId="{EBCB6105-0D2A-4E4D-A37F-CAD0980BD2A6}" dt="2024-10-11T16:19:42.443" v="27826" actId="47"/>
        <pc:sldMkLst>
          <pc:docMk/>
          <pc:sldMk cId="0" sldId="280"/>
        </pc:sldMkLst>
      </pc:sldChg>
      <pc:sldChg chg="del">
        <pc:chgData name="Kristy Sakano" userId="33f78047d3986c6e" providerId="LiveId" clId="{EBCB6105-0D2A-4E4D-A37F-CAD0980BD2A6}" dt="2024-10-11T16:19:42.443" v="27826" actId="47"/>
        <pc:sldMkLst>
          <pc:docMk/>
          <pc:sldMk cId="0" sldId="281"/>
        </pc:sldMkLst>
      </pc:sldChg>
      <pc:sldChg chg="del">
        <pc:chgData name="Kristy Sakano" userId="33f78047d3986c6e" providerId="LiveId" clId="{EBCB6105-0D2A-4E4D-A37F-CAD0980BD2A6}" dt="2024-10-11T16:19:42.443" v="27826" actId="47"/>
        <pc:sldMkLst>
          <pc:docMk/>
          <pc:sldMk cId="0" sldId="282"/>
        </pc:sldMkLst>
      </pc:sldChg>
      <pc:sldChg chg="del">
        <pc:chgData name="Kristy Sakano" userId="33f78047d3986c6e" providerId="LiveId" clId="{EBCB6105-0D2A-4E4D-A37F-CAD0980BD2A6}" dt="2024-10-11T16:19:42.443" v="27826" actId="47"/>
        <pc:sldMkLst>
          <pc:docMk/>
          <pc:sldMk cId="0" sldId="283"/>
        </pc:sldMkLst>
      </pc:sldChg>
      <pc:sldChg chg="del">
        <pc:chgData name="Kristy Sakano" userId="33f78047d3986c6e" providerId="LiveId" clId="{EBCB6105-0D2A-4E4D-A37F-CAD0980BD2A6}" dt="2024-10-11T16:19:42.443" v="27826" actId="47"/>
        <pc:sldMkLst>
          <pc:docMk/>
          <pc:sldMk cId="0" sldId="284"/>
        </pc:sldMkLst>
      </pc:sldChg>
      <pc:sldChg chg="del">
        <pc:chgData name="Kristy Sakano" userId="33f78047d3986c6e" providerId="LiveId" clId="{EBCB6105-0D2A-4E4D-A37F-CAD0980BD2A6}" dt="2024-10-11T16:19:42.443" v="27826" actId="47"/>
        <pc:sldMkLst>
          <pc:docMk/>
          <pc:sldMk cId="0" sldId="285"/>
        </pc:sldMkLst>
      </pc:sldChg>
      <pc:sldChg chg="del">
        <pc:chgData name="Kristy Sakano" userId="33f78047d3986c6e" providerId="LiveId" clId="{EBCB6105-0D2A-4E4D-A37F-CAD0980BD2A6}" dt="2024-10-11T16:19:42.443" v="27826" actId="47"/>
        <pc:sldMkLst>
          <pc:docMk/>
          <pc:sldMk cId="0" sldId="286"/>
        </pc:sldMkLst>
      </pc:sldChg>
      <pc:sldChg chg="del">
        <pc:chgData name="Kristy Sakano" userId="33f78047d3986c6e" providerId="LiveId" clId="{EBCB6105-0D2A-4E4D-A37F-CAD0980BD2A6}" dt="2024-10-11T16:19:42.443" v="27826" actId="47"/>
        <pc:sldMkLst>
          <pc:docMk/>
          <pc:sldMk cId="0" sldId="287"/>
        </pc:sldMkLst>
      </pc:sldChg>
      <pc:sldChg chg="del">
        <pc:chgData name="Kristy Sakano" userId="33f78047d3986c6e" providerId="LiveId" clId="{EBCB6105-0D2A-4E4D-A37F-CAD0980BD2A6}" dt="2024-10-11T16:19:42.443" v="27826" actId="47"/>
        <pc:sldMkLst>
          <pc:docMk/>
          <pc:sldMk cId="0" sldId="288"/>
        </pc:sldMkLst>
      </pc:sldChg>
      <pc:sldChg chg="del">
        <pc:chgData name="Kristy Sakano" userId="33f78047d3986c6e" providerId="LiveId" clId="{EBCB6105-0D2A-4E4D-A37F-CAD0980BD2A6}" dt="2024-10-11T16:19:42.443" v="27826" actId="47"/>
        <pc:sldMkLst>
          <pc:docMk/>
          <pc:sldMk cId="0" sldId="289"/>
        </pc:sldMkLst>
      </pc:sldChg>
      <pc:sldChg chg="addSp delSp modSp mod modTransition modNotesTx">
        <pc:chgData name="Kristy Sakano" userId="33f78047d3986c6e" providerId="LiveId" clId="{EBCB6105-0D2A-4E4D-A37F-CAD0980BD2A6}" dt="2024-10-11T16:17:59.399" v="27630" actId="20577"/>
        <pc:sldMkLst>
          <pc:docMk/>
          <pc:sldMk cId="2659152045" sldId="290"/>
        </pc:sldMkLst>
        <pc:spChg chg="add del mod ord">
          <ac:chgData name="Kristy Sakano" userId="33f78047d3986c6e" providerId="LiveId" clId="{EBCB6105-0D2A-4E4D-A37F-CAD0980BD2A6}" dt="2024-10-07T14:59:16.264" v="144"/>
          <ac:spMkLst>
            <pc:docMk/>
            <pc:sldMk cId="2659152045" sldId="290"/>
            <ac:spMk id="2" creationId="{FA7539FB-2CF4-C956-DB1F-0D8FD118C310}"/>
          </ac:spMkLst>
        </pc:spChg>
        <pc:spChg chg="add del mod topLvl">
          <ac:chgData name="Kristy Sakano" userId="33f78047d3986c6e" providerId="LiveId" clId="{EBCB6105-0D2A-4E4D-A37F-CAD0980BD2A6}" dt="2024-10-07T14:59:16.264" v="144"/>
          <ac:spMkLst>
            <pc:docMk/>
            <pc:sldMk cId="2659152045" sldId="290"/>
            <ac:spMk id="3" creationId="{38F001EB-35E0-4716-B506-A2B87C5A27C8}"/>
          </ac:spMkLst>
        </pc:spChg>
        <pc:spChg chg="add del mod">
          <ac:chgData name="Kristy Sakano" userId="33f78047d3986c6e" providerId="LiveId" clId="{EBCB6105-0D2A-4E4D-A37F-CAD0980BD2A6}" dt="2024-10-07T14:55:58.793" v="112" actId="478"/>
          <ac:spMkLst>
            <pc:docMk/>
            <pc:sldMk cId="2659152045" sldId="290"/>
            <ac:spMk id="5" creationId="{1A7DC4D1-35A5-4C0F-25F0-03E66F598A6D}"/>
          </ac:spMkLst>
        </pc:spChg>
        <pc:spChg chg="add del mod topLvl">
          <ac:chgData name="Kristy Sakano" userId="33f78047d3986c6e" providerId="LiveId" clId="{EBCB6105-0D2A-4E4D-A37F-CAD0980BD2A6}" dt="2024-10-07T14:59:16.264" v="144"/>
          <ac:spMkLst>
            <pc:docMk/>
            <pc:sldMk cId="2659152045" sldId="290"/>
            <ac:spMk id="6" creationId="{82699E73-2F03-9A14-14B9-A011E1522FC7}"/>
          </ac:spMkLst>
        </pc:spChg>
        <pc:spChg chg="add del">
          <ac:chgData name="Kristy Sakano" userId="33f78047d3986c6e" providerId="LiveId" clId="{EBCB6105-0D2A-4E4D-A37F-CAD0980BD2A6}" dt="2024-10-07T14:55:48.318" v="108" actId="478"/>
          <ac:spMkLst>
            <pc:docMk/>
            <pc:sldMk cId="2659152045" sldId="290"/>
            <ac:spMk id="7" creationId="{F0465126-EDC0-EAF0-6742-3D9CCB46F190}"/>
          </ac:spMkLst>
        </pc:spChg>
        <pc:spChg chg="add del mod topLvl">
          <ac:chgData name="Kristy Sakano" userId="33f78047d3986c6e" providerId="LiveId" clId="{EBCB6105-0D2A-4E4D-A37F-CAD0980BD2A6}" dt="2024-10-07T14:59:16.264" v="144"/>
          <ac:spMkLst>
            <pc:docMk/>
            <pc:sldMk cId="2659152045" sldId="290"/>
            <ac:spMk id="8" creationId="{CCC6E167-5BC9-9BCB-C275-23523579C4BF}"/>
          </ac:spMkLst>
        </pc:spChg>
        <pc:spChg chg="add del mod topLvl">
          <ac:chgData name="Kristy Sakano" userId="33f78047d3986c6e" providerId="LiveId" clId="{EBCB6105-0D2A-4E4D-A37F-CAD0980BD2A6}" dt="2024-10-07T14:59:16.264" v="144"/>
          <ac:spMkLst>
            <pc:docMk/>
            <pc:sldMk cId="2659152045" sldId="290"/>
            <ac:spMk id="9" creationId="{1CB711B3-586E-459D-58EB-4E0AF709881B}"/>
          </ac:spMkLst>
        </pc:spChg>
        <pc:spChg chg="add del">
          <ac:chgData name="Kristy Sakano" userId="33f78047d3986c6e" providerId="LiveId" clId="{EBCB6105-0D2A-4E4D-A37F-CAD0980BD2A6}" dt="2024-10-07T14:59:03.168" v="142" actId="478"/>
          <ac:spMkLst>
            <pc:docMk/>
            <pc:sldMk cId="2659152045" sldId="290"/>
            <ac:spMk id="13" creationId="{8E96F015-F5CC-7627-5A51-699B033C506C}"/>
          </ac:spMkLst>
        </pc:spChg>
        <pc:spChg chg="add del mod">
          <ac:chgData name="Kristy Sakano" userId="33f78047d3986c6e" providerId="LiveId" clId="{EBCB6105-0D2A-4E4D-A37F-CAD0980BD2A6}" dt="2024-10-07T14:59:03.168" v="142" actId="478"/>
          <ac:spMkLst>
            <pc:docMk/>
            <pc:sldMk cId="2659152045" sldId="290"/>
            <ac:spMk id="14" creationId="{263801E2-AC7E-8C67-6465-1C99A9F29EA1}"/>
          </ac:spMkLst>
        </pc:spChg>
        <pc:spChg chg="add del mod">
          <ac:chgData name="Kristy Sakano" userId="33f78047d3986c6e" providerId="LiveId" clId="{EBCB6105-0D2A-4E4D-A37F-CAD0980BD2A6}" dt="2024-10-07T15:00:09.466" v="191" actId="478"/>
          <ac:spMkLst>
            <pc:docMk/>
            <pc:sldMk cId="2659152045" sldId="290"/>
            <ac:spMk id="15" creationId="{4581BC58-DDF3-FA8F-4353-405A84AF6057}"/>
          </ac:spMkLst>
        </pc:spChg>
        <pc:spChg chg="add del mod">
          <ac:chgData name="Kristy Sakano" userId="33f78047d3986c6e" providerId="LiveId" clId="{EBCB6105-0D2A-4E4D-A37F-CAD0980BD2A6}" dt="2024-10-07T15:00:09.466" v="191" actId="478"/>
          <ac:spMkLst>
            <pc:docMk/>
            <pc:sldMk cId="2659152045" sldId="290"/>
            <ac:spMk id="16" creationId="{378A29C1-4649-7494-C181-77105A8037B5}"/>
          </ac:spMkLst>
        </pc:spChg>
        <pc:spChg chg="add del mod">
          <ac:chgData name="Kristy Sakano" userId="33f78047d3986c6e" providerId="LiveId" clId="{EBCB6105-0D2A-4E4D-A37F-CAD0980BD2A6}" dt="2024-10-07T15:00:09.466" v="191" actId="478"/>
          <ac:spMkLst>
            <pc:docMk/>
            <pc:sldMk cId="2659152045" sldId="290"/>
            <ac:spMk id="17" creationId="{6B295B9D-9F1D-75CF-271D-4DD23DFA7E4C}"/>
          </ac:spMkLst>
        </pc:spChg>
        <pc:spChg chg="add del mod">
          <ac:chgData name="Kristy Sakano" userId="33f78047d3986c6e" providerId="LiveId" clId="{EBCB6105-0D2A-4E4D-A37F-CAD0980BD2A6}" dt="2024-10-07T15:00:09.466" v="191" actId="478"/>
          <ac:spMkLst>
            <pc:docMk/>
            <pc:sldMk cId="2659152045" sldId="290"/>
            <ac:spMk id="18" creationId="{FA504AA3-7331-B86E-C85B-241824BD6541}"/>
          </ac:spMkLst>
        </pc:spChg>
        <pc:spChg chg="add del mod">
          <ac:chgData name="Kristy Sakano" userId="33f78047d3986c6e" providerId="LiveId" clId="{EBCB6105-0D2A-4E4D-A37F-CAD0980BD2A6}" dt="2024-10-07T15:00:09.466" v="191" actId="478"/>
          <ac:spMkLst>
            <pc:docMk/>
            <pc:sldMk cId="2659152045" sldId="290"/>
            <ac:spMk id="19" creationId="{74F0086A-E0F5-7948-50A5-A07812CBF9A9}"/>
          </ac:spMkLst>
        </pc:spChg>
        <pc:spChg chg="add del mod">
          <ac:chgData name="Kristy Sakano" userId="33f78047d3986c6e" providerId="LiveId" clId="{EBCB6105-0D2A-4E4D-A37F-CAD0980BD2A6}" dt="2024-10-07T15:00:09.466" v="191" actId="478"/>
          <ac:spMkLst>
            <pc:docMk/>
            <pc:sldMk cId="2659152045" sldId="290"/>
            <ac:spMk id="20" creationId="{D09456F0-C002-9D91-1F62-C49FA43EA084}"/>
          </ac:spMkLst>
        </pc:spChg>
        <pc:spChg chg="del mod">
          <ac:chgData name="Kristy Sakano" userId="33f78047d3986c6e" providerId="LiveId" clId="{EBCB6105-0D2A-4E4D-A37F-CAD0980BD2A6}" dt="2024-10-07T15:00:09.466" v="191" actId="478"/>
          <ac:spMkLst>
            <pc:docMk/>
            <pc:sldMk cId="2659152045" sldId="290"/>
            <ac:spMk id="21" creationId="{6F226F32-549D-2E3A-64AA-DC32FDD470E5}"/>
          </ac:spMkLst>
        </pc:spChg>
        <pc:spChg chg="del mod">
          <ac:chgData name="Kristy Sakano" userId="33f78047d3986c6e" providerId="LiveId" clId="{EBCB6105-0D2A-4E4D-A37F-CAD0980BD2A6}" dt="2024-10-07T15:00:09.466" v="191" actId="478"/>
          <ac:spMkLst>
            <pc:docMk/>
            <pc:sldMk cId="2659152045" sldId="290"/>
            <ac:spMk id="22" creationId="{BCAA8FAC-16E1-3E2E-0264-C4F8D09B87F6}"/>
          </ac:spMkLst>
        </pc:spChg>
        <pc:spChg chg="del mod">
          <ac:chgData name="Kristy Sakano" userId="33f78047d3986c6e" providerId="LiveId" clId="{EBCB6105-0D2A-4E4D-A37F-CAD0980BD2A6}" dt="2024-10-07T15:00:09.466" v="191" actId="478"/>
          <ac:spMkLst>
            <pc:docMk/>
            <pc:sldMk cId="2659152045" sldId="290"/>
            <ac:spMk id="23" creationId="{A8E74E25-8B9A-39F0-8CE2-B7329037D515}"/>
          </ac:spMkLst>
        </pc:spChg>
        <pc:spChg chg="del mod">
          <ac:chgData name="Kristy Sakano" userId="33f78047d3986c6e" providerId="LiveId" clId="{EBCB6105-0D2A-4E4D-A37F-CAD0980BD2A6}" dt="2024-10-07T15:00:09.466" v="191" actId="478"/>
          <ac:spMkLst>
            <pc:docMk/>
            <pc:sldMk cId="2659152045" sldId="290"/>
            <ac:spMk id="24" creationId="{7560AB8C-C22E-C3A4-29C3-A3D950D639C8}"/>
          </ac:spMkLst>
        </pc:spChg>
        <pc:spChg chg="del mod">
          <ac:chgData name="Kristy Sakano" userId="33f78047d3986c6e" providerId="LiveId" clId="{EBCB6105-0D2A-4E4D-A37F-CAD0980BD2A6}" dt="2024-10-07T15:00:09.466" v="191" actId="478"/>
          <ac:spMkLst>
            <pc:docMk/>
            <pc:sldMk cId="2659152045" sldId="290"/>
            <ac:spMk id="25" creationId="{58163215-52BB-631D-4950-1CAE7A267701}"/>
          </ac:spMkLst>
        </pc:spChg>
        <pc:spChg chg="add del mod">
          <ac:chgData name="Kristy Sakano" userId="33f78047d3986c6e" providerId="LiveId" clId="{EBCB6105-0D2A-4E4D-A37F-CAD0980BD2A6}" dt="2024-10-07T15:00:09.466" v="191" actId="478"/>
          <ac:spMkLst>
            <pc:docMk/>
            <pc:sldMk cId="2659152045" sldId="290"/>
            <ac:spMk id="26" creationId="{2A2D81FD-52A5-1A5B-262B-3593D0026734}"/>
          </ac:spMkLst>
        </pc:spChg>
        <pc:spChg chg="add del mod">
          <ac:chgData name="Kristy Sakano" userId="33f78047d3986c6e" providerId="LiveId" clId="{EBCB6105-0D2A-4E4D-A37F-CAD0980BD2A6}" dt="2024-10-07T15:00:09.466" v="191" actId="478"/>
          <ac:spMkLst>
            <pc:docMk/>
            <pc:sldMk cId="2659152045" sldId="290"/>
            <ac:spMk id="27" creationId="{3026CF4A-8B1E-1056-90CE-37DBDD1804F1}"/>
          </ac:spMkLst>
        </pc:spChg>
        <pc:spChg chg="add del mod">
          <ac:chgData name="Kristy Sakano" userId="33f78047d3986c6e" providerId="LiveId" clId="{EBCB6105-0D2A-4E4D-A37F-CAD0980BD2A6}" dt="2024-10-07T15:00:09.466" v="191" actId="478"/>
          <ac:spMkLst>
            <pc:docMk/>
            <pc:sldMk cId="2659152045" sldId="290"/>
            <ac:spMk id="28" creationId="{90EE7D97-C25A-A26C-E80C-680822FF8D5D}"/>
          </ac:spMkLst>
        </pc:spChg>
        <pc:spChg chg="add del mod">
          <ac:chgData name="Kristy Sakano" userId="33f78047d3986c6e" providerId="LiveId" clId="{EBCB6105-0D2A-4E4D-A37F-CAD0980BD2A6}" dt="2024-10-07T15:00:09.466" v="191" actId="478"/>
          <ac:spMkLst>
            <pc:docMk/>
            <pc:sldMk cId="2659152045" sldId="290"/>
            <ac:spMk id="29" creationId="{1A6A77B8-D2A3-515E-58BC-EB2EFB9A3FCE}"/>
          </ac:spMkLst>
        </pc:spChg>
        <pc:spChg chg="add del mod">
          <ac:chgData name="Kristy Sakano" userId="33f78047d3986c6e" providerId="LiveId" clId="{EBCB6105-0D2A-4E4D-A37F-CAD0980BD2A6}" dt="2024-10-07T15:00:09.466" v="191" actId="478"/>
          <ac:spMkLst>
            <pc:docMk/>
            <pc:sldMk cId="2659152045" sldId="290"/>
            <ac:spMk id="30" creationId="{9001786E-7AB2-C517-F146-E91600B023AC}"/>
          </ac:spMkLst>
        </pc:spChg>
        <pc:spChg chg="del mod">
          <ac:chgData name="Kristy Sakano" userId="33f78047d3986c6e" providerId="LiveId" clId="{EBCB6105-0D2A-4E4D-A37F-CAD0980BD2A6}" dt="2024-10-07T14:59:38.240" v="145" actId="478"/>
          <ac:spMkLst>
            <pc:docMk/>
            <pc:sldMk cId="2659152045" sldId="290"/>
            <ac:spMk id="31" creationId="{0BCF6C84-4A7B-A7BF-DAB4-3AF7AC7F3D1F}"/>
          </ac:spMkLst>
        </pc:spChg>
        <pc:spChg chg="add del mod">
          <ac:chgData name="Kristy Sakano" userId="33f78047d3986c6e" providerId="LiveId" clId="{EBCB6105-0D2A-4E4D-A37F-CAD0980BD2A6}" dt="2024-10-07T15:00:09.466" v="191" actId="478"/>
          <ac:spMkLst>
            <pc:docMk/>
            <pc:sldMk cId="2659152045" sldId="290"/>
            <ac:spMk id="32" creationId="{2648916A-5D07-62C2-C471-600D15765BAA}"/>
          </ac:spMkLst>
        </pc:spChg>
        <pc:spChg chg="add del mod">
          <ac:chgData name="Kristy Sakano" userId="33f78047d3986c6e" providerId="LiveId" clId="{EBCB6105-0D2A-4E4D-A37F-CAD0980BD2A6}" dt="2024-10-07T15:00:09.466" v="191" actId="478"/>
          <ac:spMkLst>
            <pc:docMk/>
            <pc:sldMk cId="2659152045" sldId="290"/>
            <ac:spMk id="33" creationId="{7109E974-DA7C-92CD-5AB0-72411A8F8368}"/>
          </ac:spMkLst>
        </pc:spChg>
        <pc:spChg chg="add del mod">
          <ac:chgData name="Kristy Sakano" userId="33f78047d3986c6e" providerId="LiveId" clId="{EBCB6105-0D2A-4E4D-A37F-CAD0980BD2A6}" dt="2024-10-07T15:00:09.466" v="191" actId="478"/>
          <ac:spMkLst>
            <pc:docMk/>
            <pc:sldMk cId="2659152045" sldId="290"/>
            <ac:spMk id="34" creationId="{484A0E5A-57B2-AFC8-5DC6-90FE159767FD}"/>
          </ac:spMkLst>
        </pc:spChg>
        <pc:spChg chg="del mod">
          <ac:chgData name="Kristy Sakano" userId="33f78047d3986c6e" providerId="LiveId" clId="{EBCB6105-0D2A-4E4D-A37F-CAD0980BD2A6}" dt="2024-10-07T15:00:09.466" v="191" actId="478"/>
          <ac:spMkLst>
            <pc:docMk/>
            <pc:sldMk cId="2659152045" sldId="290"/>
            <ac:spMk id="35" creationId="{41A1EC49-BE9E-6CF1-A8BB-9F1F9031DB66}"/>
          </ac:spMkLst>
        </pc:spChg>
        <pc:spChg chg="del mod">
          <ac:chgData name="Kristy Sakano" userId="33f78047d3986c6e" providerId="LiveId" clId="{EBCB6105-0D2A-4E4D-A37F-CAD0980BD2A6}" dt="2024-10-07T15:00:09.466" v="191" actId="478"/>
          <ac:spMkLst>
            <pc:docMk/>
            <pc:sldMk cId="2659152045" sldId="290"/>
            <ac:spMk id="36" creationId="{2DDBFF58-B89B-FFA8-3A96-A1645CE98366}"/>
          </ac:spMkLst>
        </pc:spChg>
        <pc:spChg chg="del mod">
          <ac:chgData name="Kristy Sakano" userId="33f78047d3986c6e" providerId="LiveId" clId="{EBCB6105-0D2A-4E4D-A37F-CAD0980BD2A6}" dt="2024-10-07T15:00:09.466" v="191" actId="478"/>
          <ac:spMkLst>
            <pc:docMk/>
            <pc:sldMk cId="2659152045" sldId="290"/>
            <ac:spMk id="37" creationId="{5AD678CC-651D-7686-838E-0D255C952F7B}"/>
          </ac:spMkLst>
        </pc:spChg>
        <pc:spChg chg="del mod">
          <ac:chgData name="Kristy Sakano" userId="33f78047d3986c6e" providerId="LiveId" clId="{EBCB6105-0D2A-4E4D-A37F-CAD0980BD2A6}" dt="2024-10-07T15:00:09.466" v="191" actId="478"/>
          <ac:spMkLst>
            <pc:docMk/>
            <pc:sldMk cId="2659152045" sldId="290"/>
            <ac:spMk id="38" creationId="{582D9F63-BC36-B16F-BE3B-1F2EBEDFD25A}"/>
          </ac:spMkLst>
        </pc:spChg>
        <pc:spChg chg="del mod">
          <ac:chgData name="Kristy Sakano" userId="33f78047d3986c6e" providerId="LiveId" clId="{EBCB6105-0D2A-4E4D-A37F-CAD0980BD2A6}" dt="2024-10-07T14:59:39.018" v="146" actId="478"/>
          <ac:spMkLst>
            <pc:docMk/>
            <pc:sldMk cId="2659152045" sldId="290"/>
            <ac:spMk id="39" creationId="{C345E940-DE80-9BF0-2196-CBBB8465F9BC}"/>
          </ac:spMkLst>
        </pc:spChg>
        <pc:spChg chg="del mod">
          <ac:chgData name="Kristy Sakano" userId="33f78047d3986c6e" providerId="LiveId" clId="{EBCB6105-0D2A-4E4D-A37F-CAD0980BD2A6}" dt="2024-10-07T14:59:39.567" v="147" actId="478"/>
          <ac:spMkLst>
            <pc:docMk/>
            <pc:sldMk cId="2659152045" sldId="290"/>
            <ac:spMk id="40" creationId="{1379A1DB-D420-50A5-BDAC-0215B116E766}"/>
          </ac:spMkLst>
        </pc:spChg>
        <pc:spChg chg="add del mod">
          <ac:chgData name="Kristy Sakano" userId="33f78047d3986c6e" providerId="LiveId" clId="{EBCB6105-0D2A-4E4D-A37F-CAD0980BD2A6}" dt="2024-10-07T15:00:09.466" v="191" actId="478"/>
          <ac:spMkLst>
            <pc:docMk/>
            <pc:sldMk cId="2659152045" sldId="290"/>
            <ac:spMk id="41" creationId="{DE228869-AA1F-59B5-695E-EF2055C40A9A}"/>
          </ac:spMkLst>
        </pc:spChg>
        <pc:spChg chg="add del mod">
          <ac:chgData name="Kristy Sakano" userId="33f78047d3986c6e" providerId="LiveId" clId="{EBCB6105-0D2A-4E4D-A37F-CAD0980BD2A6}" dt="2024-10-07T15:00:37.523" v="203" actId="478"/>
          <ac:spMkLst>
            <pc:docMk/>
            <pc:sldMk cId="2659152045" sldId="290"/>
            <ac:spMk id="42" creationId="{E3C6BF54-7CEF-0A8E-ECC5-F673896272F7}"/>
          </ac:spMkLst>
        </pc:spChg>
        <pc:spChg chg="add del mod">
          <ac:chgData name="Kristy Sakano" userId="33f78047d3986c6e" providerId="LiveId" clId="{EBCB6105-0D2A-4E4D-A37F-CAD0980BD2A6}" dt="2024-10-08T17:57:07.266" v="12302" actId="478"/>
          <ac:spMkLst>
            <pc:docMk/>
            <pc:sldMk cId="2659152045" sldId="290"/>
            <ac:spMk id="43" creationId="{6C878CB3-5EB5-84DE-7352-060BBD638389}"/>
          </ac:spMkLst>
        </pc:spChg>
        <pc:spChg chg="add mod">
          <ac:chgData name="Kristy Sakano" userId="33f78047d3986c6e" providerId="LiveId" clId="{EBCB6105-0D2A-4E4D-A37F-CAD0980BD2A6}" dt="2024-10-07T15:03:54.383" v="283" actId="208"/>
          <ac:spMkLst>
            <pc:docMk/>
            <pc:sldMk cId="2659152045" sldId="290"/>
            <ac:spMk id="44" creationId="{6EE62238-2999-143F-F67E-0E8F67978596}"/>
          </ac:spMkLst>
        </pc:spChg>
        <pc:spChg chg="add mod">
          <ac:chgData name="Kristy Sakano" userId="33f78047d3986c6e" providerId="LiveId" clId="{EBCB6105-0D2A-4E4D-A37F-CAD0980BD2A6}" dt="2024-10-07T15:03:31.642" v="279" actId="208"/>
          <ac:spMkLst>
            <pc:docMk/>
            <pc:sldMk cId="2659152045" sldId="290"/>
            <ac:spMk id="45" creationId="{EFEE7EF8-97A8-4FE7-7A6A-C83CD6364E59}"/>
          </ac:spMkLst>
        </pc:spChg>
        <pc:spChg chg="add mod">
          <ac:chgData name="Kristy Sakano" userId="33f78047d3986c6e" providerId="LiveId" clId="{EBCB6105-0D2A-4E4D-A37F-CAD0980BD2A6}" dt="2024-10-07T15:11:51.915" v="384" actId="1036"/>
          <ac:spMkLst>
            <pc:docMk/>
            <pc:sldMk cId="2659152045" sldId="290"/>
            <ac:spMk id="46" creationId="{51266548-3E90-6ACC-3C06-314FF7621F2D}"/>
          </ac:spMkLst>
        </pc:spChg>
        <pc:spChg chg="add mod">
          <ac:chgData name="Kristy Sakano" userId="33f78047d3986c6e" providerId="LiveId" clId="{EBCB6105-0D2A-4E4D-A37F-CAD0980BD2A6}" dt="2024-10-09T16:08:41.258" v="27367" actId="20577"/>
          <ac:spMkLst>
            <pc:docMk/>
            <pc:sldMk cId="2659152045" sldId="290"/>
            <ac:spMk id="47" creationId="{3C5F090B-DA68-8051-B72E-F3260B72812E}"/>
          </ac:spMkLst>
        </pc:spChg>
        <pc:spChg chg="add mod">
          <ac:chgData name="Kristy Sakano" userId="33f78047d3986c6e" providerId="LiveId" clId="{EBCB6105-0D2A-4E4D-A37F-CAD0980BD2A6}" dt="2024-10-08T18:54:43.419" v="16570" actId="1035"/>
          <ac:spMkLst>
            <pc:docMk/>
            <pc:sldMk cId="2659152045" sldId="290"/>
            <ac:spMk id="48" creationId="{0F02B8B6-6326-05B7-2C1A-EE174AC1F9C9}"/>
          </ac:spMkLst>
        </pc:spChg>
        <pc:spChg chg="add mod">
          <ac:chgData name="Kristy Sakano" userId="33f78047d3986c6e" providerId="LiveId" clId="{EBCB6105-0D2A-4E4D-A37F-CAD0980BD2A6}" dt="2024-10-08T17:57:07.524" v="12303"/>
          <ac:spMkLst>
            <pc:docMk/>
            <pc:sldMk cId="2659152045" sldId="290"/>
            <ac:spMk id="49" creationId="{E66837D7-4D5A-12F0-C011-6483EEF4C360}"/>
          </ac:spMkLst>
        </pc:spChg>
        <pc:grpChg chg="add del mod">
          <ac:chgData name="Kristy Sakano" userId="33f78047d3986c6e" providerId="LiveId" clId="{EBCB6105-0D2A-4E4D-A37F-CAD0980BD2A6}" dt="2024-10-07T14:59:10.888" v="143" actId="165"/>
          <ac:grpSpMkLst>
            <pc:docMk/>
            <pc:sldMk cId="2659152045" sldId="290"/>
            <ac:grpSpMk id="10" creationId="{5101211B-24E0-E63D-2426-F2E2E2965207}"/>
          </ac:grpSpMkLst>
        </pc:grpChg>
        <pc:grpChg chg="add mod">
          <ac:chgData name="Kristy Sakano" userId="33f78047d3986c6e" providerId="LiveId" clId="{EBCB6105-0D2A-4E4D-A37F-CAD0980BD2A6}" dt="2024-10-07T14:57:38.493" v="138" actId="164"/>
          <ac:grpSpMkLst>
            <pc:docMk/>
            <pc:sldMk cId="2659152045" sldId="290"/>
            <ac:grpSpMk id="12" creationId="{32D0C35A-9EEF-7EE3-07C7-0A144001D28D}"/>
          </ac:grpSpMkLst>
        </pc:grpChg>
        <pc:picChg chg="add">
          <ac:chgData name="Kristy Sakano" userId="33f78047d3986c6e" providerId="LiveId" clId="{EBCB6105-0D2A-4E4D-A37F-CAD0980BD2A6}" dt="2024-10-07T15:09:52.116" v="322"/>
          <ac:picMkLst>
            <pc:docMk/>
            <pc:sldMk cId="2659152045" sldId="290"/>
            <ac:picMk id="2050" creationId="{084A9ADF-8464-EA3B-836E-D69805A1B999}"/>
          </ac:picMkLst>
        </pc:picChg>
        <pc:picChg chg="add del mod">
          <ac:chgData name="Kristy Sakano" userId="33f78047d3986c6e" providerId="LiveId" clId="{EBCB6105-0D2A-4E4D-A37F-CAD0980BD2A6}" dt="2024-10-07T15:10:37.088" v="331" actId="478"/>
          <ac:picMkLst>
            <pc:docMk/>
            <pc:sldMk cId="2659152045" sldId="290"/>
            <ac:picMk id="2052" creationId="{4ECACEE0-C14A-0FEB-15E4-3D80071B4C15}"/>
          </ac:picMkLst>
        </pc:picChg>
        <pc:picChg chg="add mod">
          <ac:chgData name="Kristy Sakano" userId="33f78047d3986c6e" providerId="LiveId" clId="{EBCB6105-0D2A-4E4D-A37F-CAD0980BD2A6}" dt="2024-10-08T18:54:32.441" v="16561" actId="1076"/>
          <ac:picMkLst>
            <pc:docMk/>
            <pc:sldMk cId="2659152045" sldId="290"/>
            <ac:picMk id="2054" creationId="{F77BA5AA-7112-5DC7-5374-1F6D9EF17C5F}"/>
          </ac:picMkLst>
        </pc:picChg>
        <pc:cxnChg chg="add del mod">
          <ac:chgData name="Kristy Sakano" userId="33f78047d3986c6e" providerId="LiveId" clId="{EBCB6105-0D2A-4E4D-A37F-CAD0980BD2A6}" dt="2024-10-07T14:56:00.536" v="113" actId="478"/>
          <ac:cxnSpMkLst>
            <pc:docMk/>
            <pc:sldMk cId="2659152045" sldId="290"/>
            <ac:cxnSpMk id="4" creationId="{75AD269D-AB6F-3817-0236-7734256426F5}"/>
          </ac:cxnSpMkLst>
        </pc:cxnChg>
      </pc:sldChg>
      <pc:sldChg chg="delSp del">
        <pc:chgData name="Kristy Sakano" userId="33f78047d3986c6e" providerId="LiveId" clId="{EBCB6105-0D2A-4E4D-A37F-CAD0980BD2A6}" dt="2024-10-07T16:22:54.622" v="6748" actId="47"/>
        <pc:sldMkLst>
          <pc:docMk/>
          <pc:sldMk cId="876900621" sldId="291"/>
        </pc:sldMkLst>
        <pc:picChg chg="del">
          <ac:chgData name="Kristy Sakano" userId="33f78047d3986c6e" providerId="LiveId" clId="{EBCB6105-0D2A-4E4D-A37F-CAD0980BD2A6}" dt="2024-10-07T16:00:55.746" v="4347" actId="478"/>
          <ac:picMkLst>
            <pc:docMk/>
            <pc:sldMk cId="876900621" sldId="291"/>
            <ac:picMk id="1026" creationId="{23853EE7-626E-EE9E-002F-2C20F50253AE}"/>
          </ac:picMkLst>
        </pc:picChg>
      </pc:sldChg>
      <pc:sldChg chg="addSp delSp modSp mod ord modTransition modNotesTx">
        <pc:chgData name="Kristy Sakano" userId="33f78047d3986c6e" providerId="LiveId" clId="{EBCB6105-0D2A-4E4D-A37F-CAD0980BD2A6}" dt="2024-10-11T16:20:06.582" v="27941" actId="20577"/>
        <pc:sldMkLst>
          <pc:docMk/>
          <pc:sldMk cId="4250425130" sldId="294"/>
        </pc:sldMkLst>
        <pc:spChg chg="mod">
          <ac:chgData name="Kristy Sakano" userId="33f78047d3986c6e" providerId="LiveId" clId="{EBCB6105-0D2A-4E4D-A37F-CAD0980BD2A6}" dt="2024-10-07T16:13:59.544" v="6286" actId="20577"/>
          <ac:spMkLst>
            <pc:docMk/>
            <pc:sldMk cId="4250425130" sldId="294"/>
            <ac:spMk id="2" creationId="{28437AA5-7AC6-800E-A134-C1E9118336C6}"/>
          </ac:spMkLst>
        </pc:spChg>
        <pc:spChg chg="add mod">
          <ac:chgData name="Kristy Sakano" userId="33f78047d3986c6e" providerId="LiveId" clId="{EBCB6105-0D2A-4E4D-A37F-CAD0980BD2A6}" dt="2024-10-09T03:24:15.237" v="27282" actId="20577"/>
          <ac:spMkLst>
            <pc:docMk/>
            <pc:sldMk cId="4250425130" sldId="294"/>
            <ac:spMk id="3" creationId="{0945591A-CC38-07EF-14F4-F41E1B8358CA}"/>
          </ac:spMkLst>
        </pc:spChg>
        <pc:spChg chg="del">
          <ac:chgData name="Kristy Sakano" userId="33f78047d3986c6e" providerId="LiveId" clId="{EBCB6105-0D2A-4E4D-A37F-CAD0980BD2A6}" dt="2024-10-07T16:14:02.209" v="6287" actId="478"/>
          <ac:spMkLst>
            <pc:docMk/>
            <pc:sldMk cId="4250425130" sldId="294"/>
            <ac:spMk id="4" creationId="{CC9104B6-68BF-7763-E8E2-B1652C646CF1}"/>
          </ac:spMkLst>
        </pc:spChg>
      </pc:sldChg>
      <pc:sldChg chg="del">
        <pc:chgData name="Kristy Sakano" userId="33f78047d3986c6e" providerId="LiveId" clId="{EBCB6105-0D2A-4E4D-A37F-CAD0980BD2A6}" dt="2024-10-09T02:36:13.909" v="21334" actId="47"/>
        <pc:sldMkLst>
          <pc:docMk/>
          <pc:sldMk cId="500713044" sldId="295"/>
        </pc:sldMkLst>
      </pc:sldChg>
      <pc:sldChg chg="addSp delSp modSp mod ord modTransition modNotesTx">
        <pc:chgData name="Kristy Sakano" userId="33f78047d3986c6e" providerId="LiveId" clId="{EBCB6105-0D2A-4E4D-A37F-CAD0980BD2A6}" dt="2024-10-11T16:17:09.158" v="27492" actId="20577"/>
        <pc:sldMkLst>
          <pc:docMk/>
          <pc:sldMk cId="1835303961" sldId="296"/>
        </pc:sldMkLst>
        <pc:spChg chg="mod">
          <ac:chgData name="Kristy Sakano" userId="33f78047d3986c6e" providerId="LiveId" clId="{EBCB6105-0D2A-4E4D-A37F-CAD0980BD2A6}" dt="2024-10-07T16:22:58.992" v="6768" actId="20577"/>
          <ac:spMkLst>
            <pc:docMk/>
            <pc:sldMk cId="1835303961" sldId="296"/>
            <ac:spMk id="2" creationId="{28437AA5-7AC6-800E-A134-C1E9118336C6}"/>
          </ac:spMkLst>
        </pc:spChg>
        <pc:spChg chg="add mod">
          <ac:chgData name="Kristy Sakano" userId="33f78047d3986c6e" providerId="LiveId" clId="{EBCB6105-0D2A-4E4D-A37F-CAD0980BD2A6}" dt="2024-10-08T18:53:10.347" v="16538" actId="113"/>
          <ac:spMkLst>
            <pc:docMk/>
            <pc:sldMk cId="1835303961" sldId="296"/>
            <ac:spMk id="3" creationId="{35AEBF81-7A9E-7AB0-DD29-2F32D7B8C34A}"/>
          </ac:spMkLst>
        </pc:spChg>
        <pc:spChg chg="del">
          <ac:chgData name="Kristy Sakano" userId="33f78047d3986c6e" providerId="LiveId" clId="{EBCB6105-0D2A-4E4D-A37F-CAD0980BD2A6}" dt="2024-10-07T16:25:07.512" v="7091" actId="478"/>
          <ac:spMkLst>
            <pc:docMk/>
            <pc:sldMk cId="1835303961" sldId="296"/>
            <ac:spMk id="4" creationId="{CC9104B6-68BF-7763-E8E2-B1652C646CF1}"/>
          </ac:spMkLst>
        </pc:spChg>
        <pc:spChg chg="mod">
          <ac:chgData name="Kristy Sakano" userId="33f78047d3986c6e" providerId="LiveId" clId="{EBCB6105-0D2A-4E4D-A37F-CAD0980BD2A6}" dt="2024-10-09T16:01:36.530" v="27296" actId="1035"/>
          <ac:spMkLst>
            <pc:docMk/>
            <pc:sldMk cId="1835303961" sldId="296"/>
            <ac:spMk id="5" creationId="{A6BF3B8F-8986-87C4-550D-E7AF527B5750}"/>
          </ac:spMkLst>
        </pc:spChg>
        <pc:spChg chg="add del mod">
          <ac:chgData name="Kristy Sakano" userId="33f78047d3986c6e" providerId="LiveId" clId="{EBCB6105-0D2A-4E4D-A37F-CAD0980BD2A6}" dt="2024-10-08T17:27:36.526" v="9524" actId="478"/>
          <ac:spMkLst>
            <pc:docMk/>
            <pc:sldMk cId="1835303961" sldId="296"/>
            <ac:spMk id="6" creationId="{334C4473-C33C-5FD4-3D0A-371DFB13B3E7}"/>
          </ac:spMkLst>
        </pc:spChg>
        <pc:spChg chg="add del mod">
          <ac:chgData name="Kristy Sakano" userId="33f78047d3986c6e" providerId="LiveId" clId="{EBCB6105-0D2A-4E4D-A37F-CAD0980BD2A6}" dt="2024-10-08T17:27:32.247" v="9522" actId="478"/>
          <ac:spMkLst>
            <pc:docMk/>
            <pc:sldMk cId="1835303961" sldId="296"/>
            <ac:spMk id="7" creationId="{C1D22180-0752-00C6-926F-714657BB5742}"/>
          </ac:spMkLst>
        </pc:spChg>
        <pc:spChg chg="add del mod">
          <ac:chgData name="Kristy Sakano" userId="33f78047d3986c6e" providerId="LiveId" clId="{EBCB6105-0D2A-4E4D-A37F-CAD0980BD2A6}" dt="2024-10-08T17:27:33.698" v="9523" actId="478"/>
          <ac:spMkLst>
            <pc:docMk/>
            <pc:sldMk cId="1835303961" sldId="296"/>
            <ac:spMk id="8" creationId="{F17514DD-F957-23F8-E543-1E327830E1C1}"/>
          </ac:spMkLst>
        </pc:spChg>
        <pc:spChg chg="add del mod">
          <ac:chgData name="Kristy Sakano" userId="33f78047d3986c6e" providerId="LiveId" clId="{EBCB6105-0D2A-4E4D-A37F-CAD0980BD2A6}" dt="2024-10-08T17:56:58.017" v="12296" actId="478"/>
          <ac:spMkLst>
            <pc:docMk/>
            <pc:sldMk cId="1835303961" sldId="296"/>
            <ac:spMk id="9" creationId="{FA8F1CDE-F732-8A9D-9A16-615B94832A99}"/>
          </ac:spMkLst>
        </pc:spChg>
        <pc:spChg chg="add mod">
          <ac:chgData name="Kristy Sakano" userId="33f78047d3986c6e" providerId="LiveId" clId="{EBCB6105-0D2A-4E4D-A37F-CAD0980BD2A6}" dt="2024-10-08T17:27:36.848" v="9525"/>
          <ac:spMkLst>
            <pc:docMk/>
            <pc:sldMk cId="1835303961" sldId="296"/>
            <ac:spMk id="10" creationId="{1490180C-1BEF-29C4-7808-99B9DD65C132}"/>
          </ac:spMkLst>
        </pc:spChg>
        <pc:spChg chg="add mod">
          <ac:chgData name="Kristy Sakano" userId="33f78047d3986c6e" providerId="LiveId" clId="{EBCB6105-0D2A-4E4D-A37F-CAD0980BD2A6}" dt="2024-10-08T17:27:36.848" v="9525"/>
          <ac:spMkLst>
            <pc:docMk/>
            <pc:sldMk cId="1835303961" sldId="296"/>
            <ac:spMk id="11" creationId="{678ED038-BB72-8DDB-E151-7573DE0A5718}"/>
          </ac:spMkLst>
        </pc:spChg>
        <pc:spChg chg="add mod">
          <ac:chgData name="Kristy Sakano" userId="33f78047d3986c6e" providerId="LiveId" clId="{EBCB6105-0D2A-4E4D-A37F-CAD0980BD2A6}" dt="2024-10-08T17:56:58.246" v="12297"/>
          <ac:spMkLst>
            <pc:docMk/>
            <pc:sldMk cId="1835303961" sldId="296"/>
            <ac:spMk id="12" creationId="{F5B0EA28-398B-E41A-0F5B-6E5227C53E81}"/>
          </ac:spMkLst>
        </pc:spChg>
      </pc:sldChg>
      <pc:sldChg chg="del">
        <pc:chgData name="Kristy Sakano" userId="33f78047d3986c6e" providerId="LiveId" clId="{EBCB6105-0D2A-4E4D-A37F-CAD0980BD2A6}" dt="2024-10-09T02:36:14.499" v="21335" actId="47"/>
        <pc:sldMkLst>
          <pc:docMk/>
          <pc:sldMk cId="3311676852" sldId="297"/>
        </pc:sldMkLst>
      </pc:sldChg>
      <pc:sldChg chg="del">
        <pc:chgData name="Kristy Sakano" userId="33f78047d3986c6e" providerId="LiveId" clId="{EBCB6105-0D2A-4E4D-A37F-CAD0980BD2A6}" dt="2024-10-09T02:36:14.753" v="21336" actId="47"/>
        <pc:sldMkLst>
          <pc:docMk/>
          <pc:sldMk cId="3035009843" sldId="298"/>
        </pc:sldMkLst>
      </pc:sldChg>
      <pc:sldChg chg="del">
        <pc:chgData name="Kristy Sakano" userId="33f78047d3986c6e" providerId="LiveId" clId="{EBCB6105-0D2A-4E4D-A37F-CAD0980BD2A6}" dt="2024-10-09T02:36:14.963" v="21337" actId="47"/>
        <pc:sldMkLst>
          <pc:docMk/>
          <pc:sldMk cId="4046188251" sldId="299"/>
        </pc:sldMkLst>
      </pc:sldChg>
      <pc:sldChg chg="addSp delSp modSp mod modTransition modNotesTx">
        <pc:chgData name="Kristy Sakano" userId="33f78047d3986c6e" providerId="LiveId" clId="{EBCB6105-0D2A-4E4D-A37F-CAD0980BD2A6}" dt="2024-10-09T03:13:24.466" v="26788" actId="20577"/>
        <pc:sldMkLst>
          <pc:docMk/>
          <pc:sldMk cId="2538585733" sldId="300"/>
        </pc:sldMkLst>
        <pc:spChg chg="mod">
          <ac:chgData name="Kristy Sakano" userId="33f78047d3986c6e" providerId="LiveId" clId="{EBCB6105-0D2A-4E4D-A37F-CAD0980BD2A6}" dt="2024-10-07T15:39:54.631" v="3306" actId="207"/>
          <ac:spMkLst>
            <pc:docMk/>
            <pc:sldMk cId="2538585733" sldId="300"/>
            <ac:spMk id="5" creationId="{1A7DC4D1-35A5-4C0F-25F0-03E66F598A6D}"/>
          </ac:spMkLst>
        </pc:spChg>
        <pc:spChg chg="mod">
          <ac:chgData name="Kristy Sakano" userId="33f78047d3986c6e" providerId="LiveId" clId="{EBCB6105-0D2A-4E4D-A37F-CAD0980BD2A6}" dt="2024-10-07T15:39:46.399" v="3304" actId="207"/>
          <ac:spMkLst>
            <pc:docMk/>
            <pc:sldMk cId="2538585733" sldId="300"/>
            <ac:spMk id="7" creationId="{F0465126-EDC0-EAF0-6742-3D9CCB46F190}"/>
          </ac:spMkLst>
        </pc:spChg>
        <pc:spChg chg="mod">
          <ac:chgData name="Kristy Sakano" userId="33f78047d3986c6e" providerId="LiveId" clId="{EBCB6105-0D2A-4E4D-A37F-CAD0980BD2A6}" dt="2024-10-07T15:39:52.471" v="3305" actId="207"/>
          <ac:spMkLst>
            <pc:docMk/>
            <pc:sldMk cId="2538585733" sldId="300"/>
            <ac:spMk id="8" creationId="{8327EAA5-620B-1BBB-E6E0-93809EDED7E2}"/>
          </ac:spMkLst>
        </pc:spChg>
        <pc:spChg chg="add mod">
          <ac:chgData name="Kristy Sakano" userId="33f78047d3986c6e" providerId="LiveId" clId="{EBCB6105-0D2A-4E4D-A37F-CAD0980BD2A6}" dt="2024-10-07T17:24:42.281" v="9521" actId="20577"/>
          <ac:spMkLst>
            <pc:docMk/>
            <pc:sldMk cId="2538585733" sldId="300"/>
            <ac:spMk id="10" creationId="{FCC3D3CD-1117-AEDE-49E9-C6E4F27E2FF4}"/>
          </ac:spMkLst>
        </pc:spChg>
        <pc:spChg chg="add del mod">
          <ac:chgData name="Kristy Sakano" userId="33f78047d3986c6e" providerId="LiveId" clId="{EBCB6105-0D2A-4E4D-A37F-CAD0980BD2A6}" dt="2024-10-08T18:01:07.196" v="12468" actId="478"/>
          <ac:spMkLst>
            <pc:docMk/>
            <pc:sldMk cId="2538585733" sldId="300"/>
            <ac:spMk id="11" creationId="{4C4A5BA4-1723-39F4-2B75-49ABC9195D70}"/>
          </ac:spMkLst>
        </pc:spChg>
        <pc:spChg chg="add del mod">
          <ac:chgData name="Kristy Sakano" userId="33f78047d3986c6e" providerId="LiveId" clId="{EBCB6105-0D2A-4E4D-A37F-CAD0980BD2A6}" dt="2024-10-08T18:01:07.196" v="12468" actId="478"/>
          <ac:spMkLst>
            <pc:docMk/>
            <pc:sldMk cId="2538585733" sldId="300"/>
            <ac:spMk id="12" creationId="{65A7A9A9-FF21-CD9E-FECB-F369C0D8928A}"/>
          </ac:spMkLst>
        </pc:spChg>
        <pc:spChg chg="add mod">
          <ac:chgData name="Kristy Sakano" userId="33f78047d3986c6e" providerId="LiveId" clId="{EBCB6105-0D2A-4E4D-A37F-CAD0980BD2A6}" dt="2024-10-07T16:15:20.552" v="6306" actId="207"/>
          <ac:spMkLst>
            <pc:docMk/>
            <pc:sldMk cId="2538585733" sldId="300"/>
            <ac:spMk id="13" creationId="{4F904E5F-CBC4-6F37-913E-3194BA34C5EA}"/>
          </ac:spMkLst>
        </pc:spChg>
        <pc:spChg chg="add mod">
          <ac:chgData name="Kristy Sakano" userId="33f78047d3986c6e" providerId="LiveId" clId="{EBCB6105-0D2A-4E4D-A37F-CAD0980BD2A6}" dt="2024-10-08T18:01:07.412" v="12469"/>
          <ac:spMkLst>
            <pc:docMk/>
            <pc:sldMk cId="2538585733" sldId="300"/>
            <ac:spMk id="14" creationId="{58C5DEAA-EF78-2D30-04D1-77EABD183C9E}"/>
          </ac:spMkLst>
        </pc:spChg>
        <pc:spChg chg="add mod">
          <ac:chgData name="Kristy Sakano" userId="33f78047d3986c6e" providerId="LiveId" clId="{EBCB6105-0D2A-4E4D-A37F-CAD0980BD2A6}" dt="2024-10-08T18:01:07.412" v="12469"/>
          <ac:spMkLst>
            <pc:docMk/>
            <pc:sldMk cId="2538585733" sldId="300"/>
            <ac:spMk id="16" creationId="{79885D80-AFFC-409A-C2BE-3495A1C3BD2A}"/>
          </ac:spMkLst>
        </pc:spChg>
        <pc:cxnChg chg="del mod">
          <ac:chgData name="Kristy Sakano" userId="33f78047d3986c6e" providerId="LiveId" clId="{EBCB6105-0D2A-4E4D-A37F-CAD0980BD2A6}" dt="2024-10-07T15:36:10.833" v="3266" actId="478"/>
          <ac:cxnSpMkLst>
            <pc:docMk/>
            <pc:sldMk cId="2538585733" sldId="300"/>
            <ac:cxnSpMk id="4" creationId="{75AD269D-AB6F-3817-0236-7734256426F5}"/>
          </ac:cxnSpMkLst>
        </pc:cxnChg>
        <pc:cxnChg chg="del mod">
          <ac:chgData name="Kristy Sakano" userId="33f78047d3986c6e" providerId="LiveId" clId="{EBCB6105-0D2A-4E4D-A37F-CAD0980BD2A6}" dt="2024-10-07T15:36:13.600" v="3267" actId="478"/>
          <ac:cxnSpMkLst>
            <pc:docMk/>
            <pc:sldMk cId="2538585733" sldId="300"/>
            <ac:cxnSpMk id="15" creationId="{8E9056F4-75BD-435E-A822-439866A58143}"/>
          </ac:cxnSpMkLst>
        </pc:cxnChg>
      </pc:sldChg>
      <pc:sldChg chg="del">
        <pc:chgData name="Kristy Sakano" userId="33f78047d3986c6e" providerId="LiveId" clId="{EBCB6105-0D2A-4E4D-A37F-CAD0980BD2A6}" dt="2024-10-09T02:36:15.647" v="21339" actId="47"/>
        <pc:sldMkLst>
          <pc:docMk/>
          <pc:sldMk cId="1868749227" sldId="301"/>
        </pc:sldMkLst>
      </pc:sldChg>
      <pc:sldChg chg="addSp delSp modSp mod ord modTransition modNotesTx">
        <pc:chgData name="Kristy Sakano" userId="33f78047d3986c6e" providerId="LiveId" clId="{EBCB6105-0D2A-4E4D-A37F-CAD0980BD2A6}" dt="2024-10-09T03:16:17.931" v="26919" actId="20577"/>
        <pc:sldMkLst>
          <pc:docMk/>
          <pc:sldMk cId="3458823834" sldId="302"/>
        </pc:sldMkLst>
        <pc:spChg chg="add mod">
          <ac:chgData name="Kristy Sakano" userId="33f78047d3986c6e" providerId="LiveId" clId="{EBCB6105-0D2A-4E4D-A37F-CAD0980BD2A6}" dt="2024-10-07T16:01:58.334" v="4614"/>
          <ac:spMkLst>
            <pc:docMk/>
            <pc:sldMk cId="3458823834" sldId="302"/>
            <ac:spMk id="2" creationId="{94044FB8-4414-5D11-A6D1-960321288BFC}"/>
          </ac:spMkLst>
        </pc:spChg>
        <pc:spChg chg="add mod">
          <ac:chgData name="Kristy Sakano" userId="33f78047d3986c6e" providerId="LiveId" clId="{EBCB6105-0D2A-4E4D-A37F-CAD0980BD2A6}" dt="2024-10-07T16:02:26.371" v="4623" actId="1076"/>
          <ac:spMkLst>
            <pc:docMk/>
            <pc:sldMk cId="3458823834" sldId="302"/>
            <ac:spMk id="3" creationId="{5F33EA59-F2A1-4758-4F44-5A92BA797557}"/>
          </ac:spMkLst>
        </pc:spChg>
        <pc:spChg chg="del mod topLvl">
          <ac:chgData name="Kristy Sakano" userId="33f78047d3986c6e" providerId="LiveId" clId="{EBCB6105-0D2A-4E4D-A37F-CAD0980BD2A6}" dt="2024-10-07T16:10:20.884" v="6109" actId="478"/>
          <ac:spMkLst>
            <pc:docMk/>
            <pc:sldMk cId="3458823834" sldId="302"/>
            <ac:spMk id="4" creationId="{6FC4FF01-C05A-3982-69FC-3538AF587975}"/>
          </ac:spMkLst>
        </pc:spChg>
        <pc:spChg chg="add del mod">
          <ac:chgData name="Kristy Sakano" userId="33f78047d3986c6e" providerId="LiveId" clId="{EBCB6105-0D2A-4E4D-A37F-CAD0980BD2A6}" dt="2024-10-08T19:09:05.088" v="17395" actId="478"/>
          <ac:spMkLst>
            <pc:docMk/>
            <pc:sldMk cId="3458823834" sldId="302"/>
            <ac:spMk id="11" creationId="{5C4D2F4B-44A3-3BC2-4064-D42E8C6FDA4B}"/>
          </ac:spMkLst>
        </pc:spChg>
        <pc:spChg chg="add mod">
          <ac:chgData name="Kristy Sakano" userId="33f78047d3986c6e" providerId="LiveId" clId="{EBCB6105-0D2A-4E4D-A37F-CAD0980BD2A6}" dt="2024-10-07T16:21:38.769" v="6709" actId="20577"/>
          <ac:spMkLst>
            <pc:docMk/>
            <pc:sldMk cId="3458823834" sldId="302"/>
            <ac:spMk id="12" creationId="{CF8DABE2-69E9-C575-A4AC-0F48EC9D16E2}"/>
          </ac:spMkLst>
        </pc:spChg>
        <pc:spChg chg="add del mod">
          <ac:chgData name="Kristy Sakano" userId="33f78047d3986c6e" providerId="LiveId" clId="{EBCB6105-0D2A-4E4D-A37F-CAD0980BD2A6}" dt="2024-10-08T19:09:11.031" v="17397" actId="478"/>
          <ac:spMkLst>
            <pc:docMk/>
            <pc:sldMk cId="3458823834" sldId="302"/>
            <ac:spMk id="13" creationId="{AF579DA4-4AA1-E012-84B3-CE46264E1F96}"/>
          </ac:spMkLst>
        </pc:spChg>
        <pc:spChg chg="mod">
          <ac:chgData name="Kristy Sakano" userId="33f78047d3986c6e" providerId="LiveId" clId="{EBCB6105-0D2A-4E4D-A37F-CAD0980BD2A6}" dt="2024-10-07T16:22:32.358" v="6745"/>
          <ac:spMkLst>
            <pc:docMk/>
            <pc:sldMk cId="3458823834" sldId="302"/>
            <ac:spMk id="15" creationId="{82FE3454-C01D-BD6E-AE8A-D7E40405F806}"/>
          </ac:spMkLst>
        </pc:spChg>
        <pc:spChg chg="mod">
          <ac:chgData name="Kristy Sakano" userId="33f78047d3986c6e" providerId="LiveId" clId="{EBCB6105-0D2A-4E4D-A37F-CAD0980BD2A6}" dt="2024-10-07T16:22:32.358" v="6745"/>
          <ac:spMkLst>
            <pc:docMk/>
            <pc:sldMk cId="3458823834" sldId="302"/>
            <ac:spMk id="16" creationId="{F20B3486-01D5-2D21-0EE7-362DF1F3CC4D}"/>
          </ac:spMkLst>
        </pc:spChg>
        <pc:spChg chg="add mod">
          <ac:chgData name="Kristy Sakano" userId="33f78047d3986c6e" providerId="LiveId" clId="{EBCB6105-0D2A-4E4D-A37F-CAD0980BD2A6}" dt="2024-10-08T19:09:05.321" v="17396"/>
          <ac:spMkLst>
            <pc:docMk/>
            <pc:sldMk cId="3458823834" sldId="302"/>
            <ac:spMk id="17" creationId="{BC03F1A5-E59B-31C0-B5A4-CE8B8B0E5C05}"/>
          </ac:spMkLst>
        </pc:spChg>
        <pc:spChg chg="add mod">
          <ac:chgData name="Kristy Sakano" userId="33f78047d3986c6e" providerId="LiveId" clId="{EBCB6105-0D2A-4E4D-A37F-CAD0980BD2A6}" dt="2024-10-08T19:09:11.268" v="17398"/>
          <ac:spMkLst>
            <pc:docMk/>
            <pc:sldMk cId="3458823834" sldId="302"/>
            <ac:spMk id="18" creationId="{148BEB9C-44CF-022F-2FAF-B64C156186B4}"/>
          </ac:spMkLst>
        </pc:spChg>
        <pc:spChg chg="mod topLvl">
          <ac:chgData name="Kristy Sakano" userId="33f78047d3986c6e" providerId="LiveId" clId="{EBCB6105-0D2A-4E4D-A37F-CAD0980BD2A6}" dt="2024-10-07T16:22:31.941" v="6744" actId="478"/>
          <ac:spMkLst>
            <pc:docMk/>
            <pc:sldMk cId="3458823834" sldId="302"/>
            <ac:spMk id="901" creationId="{00000000-0000-0000-0000-000000000000}"/>
          </ac:spMkLst>
        </pc:spChg>
        <pc:spChg chg="mod topLvl">
          <ac:chgData name="Kristy Sakano" userId="33f78047d3986c6e" providerId="LiveId" clId="{EBCB6105-0D2A-4E4D-A37F-CAD0980BD2A6}" dt="2024-10-07T16:10:20.884" v="6109" actId="478"/>
          <ac:spMkLst>
            <pc:docMk/>
            <pc:sldMk cId="3458823834" sldId="302"/>
            <ac:spMk id="903" creationId="{00000000-0000-0000-0000-000000000000}"/>
          </ac:spMkLst>
        </pc:spChg>
        <pc:spChg chg="mod">
          <ac:chgData name="Kristy Sakano" userId="33f78047d3986c6e" providerId="LiveId" clId="{EBCB6105-0D2A-4E4D-A37F-CAD0980BD2A6}" dt="2024-10-09T02:35:44.003" v="21315" actId="1035"/>
          <ac:spMkLst>
            <pc:docMk/>
            <pc:sldMk cId="3458823834" sldId="302"/>
            <ac:spMk id="904" creationId="{00000000-0000-0000-0000-000000000000}"/>
          </ac:spMkLst>
        </pc:spChg>
        <pc:spChg chg="mod">
          <ac:chgData name="Kristy Sakano" userId="33f78047d3986c6e" providerId="LiveId" clId="{EBCB6105-0D2A-4E4D-A37F-CAD0980BD2A6}" dt="2024-10-08T19:08:44.702" v="17394" actId="20577"/>
          <ac:spMkLst>
            <pc:docMk/>
            <pc:sldMk cId="3458823834" sldId="302"/>
            <ac:spMk id="906" creationId="{00000000-0000-0000-0000-000000000000}"/>
          </ac:spMkLst>
        </pc:spChg>
        <pc:spChg chg="mod">
          <ac:chgData name="Kristy Sakano" userId="33f78047d3986c6e" providerId="LiveId" clId="{EBCB6105-0D2A-4E4D-A37F-CAD0980BD2A6}" dt="2024-10-07T16:12:50.205" v="6214" actId="20577"/>
          <ac:spMkLst>
            <pc:docMk/>
            <pc:sldMk cId="3458823834" sldId="302"/>
            <ac:spMk id="907" creationId="{00000000-0000-0000-0000-000000000000}"/>
          </ac:spMkLst>
        </pc:spChg>
        <pc:spChg chg="mod">
          <ac:chgData name="Kristy Sakano" userId="33f78047d3986c6e" providerId="LiveId" clId="{EBCB6105-0D2A-4E4D-A37F-CAD0980BD2A6}" dt="2024-10-07T16:10:12.355" v="6107" actId="20577"/>
          <ac:spMkLst>
            <pc:docMk/>
            <pc:sldMk cId="3458823834" sldId="302"/>
            <ac:spMk id="909" creationId="{00000000-0000-0000-0000-000000000000}"/>
          </ac:spMkLst>
        </pc:spChg>
        <pc:spChg chg="mod">
          <ac:chgData name="Kristy Sakano" userId="33f78047d3986c6e" providerId="LiveId" clId="{EBCB6105-0D2A-4E4D-A37F-CAD0980BD2A6}" dt="2024-10-07T16:09:54.470" v="6012" actId="20577"/>
          <ac:spMkLst>
            <pc:docMk/>
            <pc:sldMk cId="3458823834" sldId="302"/>
            <ac:spMk id="910" creationId="{00000000-0000-0000-0000-000000000000}"/>
          </ac:spMkLst>
        </pc:spChg>
        <pc:spChg chg="mod">
          <ac:chgData name="Kristy Sakano" userId="33f78047d3986c6e" providerId="LiveId" clId="{EBCB6105-0D2A-4E4D-A37F-CAD0980BD2A6}" dt="2024-10-07T16:03:15.621" v="4698" actId="20577"/>
          <ac:spMkLst>
            <pc:docMk/>
            <pc:sldMk cId="3458823834" sldId="302"/>
            <ac:spMk id="912" creationId="{00000000-0000-0000-0000-000000000000}"/>
          </ac:spMkLst>
        </pc:spChg>
        <pc:spChg chg="mod">
          <ac:chgData name="Kristy Sakano" userId="33f78047d3986c6e" providerId="LiveId" clId="{EBCB6105-0D2A-4E4D-A37F-CAD0980BD2A6}" dt="2024-10-07T16:01:45.787" v="4608" actId="20577"/>
          <ac:spMkLst>
            <pc:docMk/>
            <pc:sldMk cId="3458823834" sldId="302"/>
            <ac:spMk id="913" creationId="{00000000-0000-0000-0000-000000000000}"/>
          </ac:spMkLst>
        </pc:spChg>
        <pc:spChg chg="del mod topLvl">
          <ac:chgData name="Kristy Sakano" userId="33f78047d3986c6e" providerId="LiveId" clId="{EBCB6105-0D2A-4E4D-A37F-CAD0980BD2A6}" dt="2024-10-07T16:22:31.941" v="6744" actId="478"/>
          <ac:spMkLst>
            <pc:docMk/>
            <pc:sldMk cId="3458823834" sldId="302"/>
            <ac:spMk id="928" creationId="{00000000-0000-0000-0000-000000000000}"/>
          </ac:spMkLst>
        </pc:spChg>
        <pc:grpChg chg="del mod">
          <ac:chgData name="Kristy Sakano" userId="33f78047d3986c6e" providerId="LiveId" clId="{EBCB6105-0D2A-4E4D-A37F-CAD0980BD2A6}" dt="2024-10-07T16:10:20.884" v="6109" actId="478"/>
          <ac:grpSpMkLst>
            <pc:docMk/>
            <pc:sldMk cId="3458823834" sldId="302"/>
            <ac:grpSpMk id="5" creationId="{62C2B96B-4EF0-3F9D-F8EB-309A2039D1CF}"/>
          </ac:grpSpMkLst>
        </pc:grpChg>
        <pc:grpChg chg="mod">
          <ac:chgData name="Kristy Sakano" userId="33f78047d3986c6e" providerId="LiveId" clId="{EBCB6105-0D2A-4E4D-A37F-CAD0980BD2A6}" dt="2024-10-07T16:02:10.321" v="4617" actId="1076"/>
          <ac:grpSpMkLst>
            <pc:docMk/>
            <pc:sldMk cId="3458823834" sldId="302"/>
            <ac:grpSpMk id="9" creationId="{3AF36C43-11AE-A0DA-C517-48D7F5CD20AA}"/>
          </ac:grpSpMkLst>
        </pc:grpChg>
        <pc:grpChg chg="del">
          <ac:chgData name="Kristy Sakano" userId="33f78047d3986c6e" providerId="LiveId" clId="{EBCB6105-0D2A-4E4D-A37F-CAD0980BD2A6}" dt="2024-10-07T16:22:31.941" v="6744" actId="478"/>
          <ac:grpSpMkLst>
            <pc:docMk/>
            <pc:sldMk cId="3458823834" sldId="302"/>
            <ac:grpSpMk id="10" creationId="{910530EE-2D92-6237-384F-D4844AD20197}"/>
          </ac:grpSpMkLst>
        </pc:grpChg>
        <pc:grpChg chg="add mod">
          <ac:chgData name="Kristy Sakano" userId="33f78047d3986c6e" providerId="LiveId" clId="{EBCB6105-0D2A-4E4D-A37F-CAD0980BD2A6}" dt="2024-10-07T16:22:37.709" v="6747" actId="1076"/>
          <ac:grpSpMkLst>
            <pc:docMk/>
            <pc:sldMk cId="3458823834" sldId="302"/>
            <ac:grpSpMk id="14" creationId="{2E2AADD0-DCFD-9CF4-5A5B-51DC2941E25C}"/>
          </ac:grpSpMkLst>
        </pc:grpChg>
        <pc:grpChg chg="mod">
          <ac:chgData name="Kristy Sakano" userId="33f78047d3986c6e" providerId="LiveId" clId="{EBCB6105-0D2A-4E4D-A37F-CAD0980BD2A6}" dt="2024-10-07T16:21:32.204" v="6690" actId="1076"/>
          <ac:grpSpMkLst>
            <pc:docMk/>
            <pc:sldMk cId="3458823834" sldId="302"/>
            <ac:grpSpMk id="911" creationId="{00000000-0000-0000-0000-000000000000}"/>
          </ac:grpSpMkLst>
        </pc:grpChg>
      </pc:sldChg>
      <pc:sldChg chg="del ord modTransition">
        <pc:chgData name="Kristy Sakano" userId="33f78047d3986c6e" providerId="LiveId" clId="{EBCB6105-0D2A-4E4D-A37F-CAD0980BD2A6}" dt="2024-10-11T16:16:18.433" v="27400" actId="47"/>
        <pc:sldMkLst>
          <pc:docMk/>
          <pc:sldMk cId="2258668985" sldId="303"/>
        </pc:sldMkLst>
      </pc:sldChg>
      <pc:sldChg chg="addSp delSp modSp add mod modTransition modNotesTx">
        <pc:chgData name="Kristy Sakano" userId="33f78047d3986c6e" providerId="LiveId" clId="{EBCB6105-0D2A-4E4D-A37F-CAD0980BD2A6}" dt="2024-10-09T03:13:53.894" v="26789" actId="403"/>
        <pc:sldMkLst>
          <pc:docMk/>
          <pc:sldMk cId="2914452182" sldId="304"/>
        </pc:sldMkLst>
        <pc:spChg chg="add">
          <ac:chgData name="Kristy Sakano" userId="33f78047d3986c6e" providerId="LiveId" clId="{EBCB6105-0D2A-4E4D-A37F-CAD0980BD2A6}" dt="2024-10-07T15:44:42.071" v="3519"/>
          <ac:spMkLst>
            <pc:docMk/>
            <pc:sldMk cId="2914452182" sldId="304"/>
            <ac:spMk id="2" creationId="{25F21C67-36AA-B05A-DBBD-DA81F0027E10}"/>
          </ac:spMkLst>
        </pc:spChg>
        <pc:spChg chg="add">
          <ac:chgData name="Kristy Sakano" userId="33f78047d3986c6e" providerId="LiveId" clId="{EBCB6105-0D2A-4E4D-A37F-CAD0980BD2A6}" dt="2024-10-07T15:44:49.312" v="3520"/>
          <ac:spMkLst>
            <pc:docMk/>
            <pc:sldMk cId="2914452182" sldId="304"/>
            <ac:spMk id="3" creationId="{C1125CBB-1B98-18F5-BDF2-27E378C956C8}"/>
          </ac:spMkLst>
        </pc:spChg>
        <pc:spChg chg="add mod">
          <ac:chgData name="Kristy Sakano" userId="33f78047d3986c6e" providerId="LiveId" clId="{EBCB6105-0D2A-4E4D-A37F-CAD0980BD2A6}" dt="2024-10-07T15:44:50.018" v="3522" actId="571"/>
          <ac:spMkLst>
            <pc:docMk/>
            <pc:sldMk cId="2914452182" sldId="304"/>
            <ac:spMk id="4" creationId="{8694E811-860C-29FB-9649-A3713B91D8EA}"/>
          </ac:spMkLst>
        </pc:spChg>
        <pc:spChg chg="mod">
          <ac:chgData name="Kristy Sakano" userId="33f78047d3986c6e" providerId="LiveId" clId="{EBCB6105-0D2A-4E4D-A37F-CAD0980BD2A6}" dt="2024-10-07T15:53:14.782" v="3950" actId="207"/>
          <ac:spMkLst>
            <pc:docMk/>
            <pc:sldMk cId="2914452182" sldId="304"/>
            <ac:spMk id="5" creationId="{1A7DC4D1-35A5-4C0F-25F0-03E66F598A6D}"/>
          </ac:spMkLst>
        </pc:spChg>
        <pc:spChg chg="add mod">
          <ac:chgData name="Kristy Sakano" userId="33f78047d3986c6e" providerId="LiveId" clId="{EBCB6105-0D2A-4E4D-A37F-CAD0980BD2A6}" dt="2024-10-07T15:44:50.018" v="3522" actId="571"/>
          <ac:spMkLst>
            <pc:docMk/>
            <pc:sldMk cId="2914452182" sldId="304"/>
            <ac:spMk id="6" creationId="{DCA006D1-1D28-9AE0-C463-F5F911642CE3}"/>
          </ac:spMkLst>
        </pc:spChg>
        <pc:spChg chg="del">
          <ac:chgData name="Kristy Sakano" userId="33f78047d3986c6e" providerId="LiveId" clId="{EBCB6105-0D2A-4E4D-A37F-CAD0980BD2A6}" dt="2024-10-07T15:40:46.274" v="3416" actId="478"/>
          <ac:spMkLst>
            <pc:docMk/>
            <pc:sldMk cId="2914452182" sldId="304"/>
            <ac:spMk id="7" creationId="{F0465126-EDC0-EAF0-6742-3D9CCB46F190}"/>
          </ac:spMkLst>
        </pc:spChg>
        <pc:spChg chg="mod">
          <ac:chgData name="Kristy Sakano" userId="33f78047d3986c6e" providerId="LiveId" clId="{EBCB6105-0D2A-4E4D-A37F-CAD0980BD2A6}" dt="2024-10-09T03:13:53.894" v="26789" actId="403"/>
          <ac:spMkLst>
            <pc:docMk/>
            <pc:sldMk cId="2914452182" sldId="304"/>
            <ac:spMk id="8" creationId="{8327EAA5-620B-1BBB-E6E0-93809EDED7E2}"/>
          </ac:spMkLst>
        </pc:spChg>
        <pc:spChg chg="add mod">
          <ac:chgData name="Kristy Sakano" userId="33f78047d3986c6e" providerId="LiveId" clId="{EBCB6105-0D2A-4E4D-A37F-CAD0980BD2A6}" dt="2024-10-07T15:44:52.293" v="3525"/>
          <ac:spMkLst>
            <pc:docMk/>
            <pc:sldMk cId="2914452182" sldId="304"/>
            <ac:spMk id="9" creationId="{AD9B62B4-1D5F-96E1-AA90-EC8BF0CC8D3E}"/>
          </ac:spMkLst>
        </pc:spChg>
        <pc:spChg chg="del">
          <ac:chgData name="Kristy Sakano" userId="33f78047d3986c6e" providerId="LiveId" clId="{EBCB6105-0D2A-4E4D-A37F-CAD0980BD2A6}" dt="2024-10-08T18:01:11.226" v="12470" actId="478"/>
          <ac:spMkLst>
            <pc:docMk/>
            <pc:sldMk cId="2914452182" sldId="304"/>
            <ac:spMk id="11" creationId="{4C4A5BA4-1723-39F4-2B75-49ABC9195D70}"/>
          </ac:spMkLst>
        </pc:spChg>
        <pc:spChg chg="del">
          <ac:chgData name="Kristy Sakano" userId="33f78047d3986c6e" providerId="LiveId" clId="{EBCB6105-0D2A-4E4D-A37F-CAD0980BD2A6}" dt="2024-10-08T18:01:11.226" v="12470" actId="478"/>
          <ac:spMkLst>
            <pc:docMk/>
            <pc:sldMk cId="2914452182" sldId="304"/>
            <ac:spMk id="12" creationId="{65A7A9A9-FF21-CD9E-FECB-F369C0D8928A}"/>
          </ac:spMkLst>
        </pc:spChg>
        <pc:spChg chg="add mod">
          <ac:chgData name="Kristy Sakano" userId="33f78047d3986c6e" providerId="LiveId" clId="{EBCB6105-0D2A-4E4D-A37F-CAD0980BD2A6}" dt="2024-10-07T15:45:28.903" v="3527"/>
          <ac:spMkLst>
            <pc:docMk/>
            <pc:sldMk cId="2914452182" sldId="304"/>
            <ac:spMk id="13" creationId="{8550240A-FFD3-8013-CACE-4E82C12A9264}"/>
          </ac:spMkLst>
        </pc:spChg>
        <pc:spChg chg="add mod">
          <ac:chgData name="Kristy Sakano" userId="33f78047d3986c6e" providerId="LiveId" clId="{EBCB6105-0D2A-4E4D-A37F-CAD0980BD2A6}" dt="2024-10-08T18:01:11.499" v="12471"/>
          <ac:spMkLst>
            <pc:docMk/>
            <pc:sldMk cId="2914452182" sldId="304"/>
            <ac:spMk id="14" creationId="{545B396D-CB41-5524-FB97-BE70BB279B20}"/>
          </ac:spMkLst>
        </pc:spChg>
        <pc:spChg chg="add mod">
          <ac:chgData name="Kristy Sakano" userId="33f78047d3986c6e" providerId="LiveId" clId="{EBCB6105-0D2A-4E4D-A37F-CAD0980BD2A6}" dt="2024-10-08T18:01:11.499" v="12471"/>
          <ac:spMkLst>
            <pc:docMk/>
            <pc:sldMk cId="2914452182" sldId="304"/>
            <ac:spMk id="15" creationId="{CADF059F-17CB-E027-030E-66FCA58E11A1}"/>
          </ac:spMkLst>
        </pc:spChg>
      </pc:sldChg>
      <pc:sldChg chg="addSp delSp modSp add mod modTransition modNotesTx">
        <pc:chgData name="Kristy Sakano" userId="33f78047d3986c6e" providerId="LiveId" clId="{EBCB6105-0D2A-4E4D-A37F-CAD0980BD2A6}" dt="2024-10-09T03:15:23.187" v="26915" actId="20577"/>
        <pc:sldMkLst>
          <pc:docMk/>
          <pc:sldMk cId="3146250949" sldId="305"/>
        </pc:sldMkLst>
        <pc:spChg chg="add mod">
          <ac:chgData name="Kristy Sakano" userId="33f78047d3986c6e" providerId="LiveId" clId="{EBCB6105-0D2A-4E4D-A37F-CAD0980BD2A6}" dt="2024-10-07T15:53:31.377" v="3954" actId="207"/>
          <ac:spMkLst>
            <pc:docMk/>
            <pc:sldMk cId="3146250949" sldId="305"/>
            <ac:spMk id="2" creationId="{A401CA4E-0CFA-4837-9DBE-2A5524EDEF0D}"/>
          </ac:spMkLst>
        </pc:spChg>
        <pc:spChg chg="add del mod">
          <ac:chgData name="Kristy Sakano" userId="33f78047d3986c6e" providerId="LiveId" clId="{EBCB6105-0D2A-4E4D-A37F-CAD0980BD2A6}" dt="2024-10-07T16:16:13.127" v="6324" actId="478"/>
          <ac:spMkLst>
            <pc:docMk/>
            <pc:sldMk cId="3146250949" sldId="305"/>
            <ac:spMk id="4" creationId="{09320793-B21E-9543-938E-E5D18AFAF023}"/>
          </ac:spMkLst>
        </pc:spChg>
        <pc:spChg chg="del">
          <ac:chgData name="Kristy Sakano" userId="33f78047d3986c6e" providerId="LiveId" clId="{EBCB6105-0D2A-4E4D-A37F-CAD0980BD2A6}" dt="2024-10-07T15:53:28.427" v="3952" actId="478"/>
          <ac:spMkLst>
            <pc:docMk/>
            <pc:sldMk cId="3146250949" sldId="305"/>
            <ac:spMk id="5" creationId="{1A7DC4D1-35A5-4C0F-25F0-03E66F598A6D}"/>
          </ac:spMkLst>
        </pc:spChg>
        <pc:spChg chg="add del mod">
          <ac:chgData name="Kristy Sakano" userId="33f78047d3986c6e" providerId="LiveId" clId="{EBCB6105-0D2A-4E4D-A37F-CAD0980BD2A6}" dt="2024-10-07T16:16:11.904" v="6323" actId="478"/>
          <ac:spMkLst>
            <pc:docMk/>
            <pc:sldMk cId="3146250949" sldId="305"/>
            <ac:spMk id="6" creationId="{1CEA38F5-85DE-CC8D-1210-6F97EAB2EFBE}"/>
          </ac:spMkLst>
        </pc:spChg>
        <pc:spChg chg="add mod">
          <ac:chgData name="Kristy Sakano" userId="33f78047d3986c6e" providerId="LiveId" clId="{EBCB6105-0D2A-4E4D-A37F-CAD0980BD2A6}" dt="2024-10-09T03:14:27.154" v="26886" actId="1038"/>
          <ac:spMkLst>
            <pc:docMk/>
            <pc:sldMk cId="3146250949" sldId="305"/>
            <ac:spMk id="7" creationId="{538E5D59-131B-32B6-06D0-45A13702A62F}"/>
          </ac:spMkLst>
        </pc:spChg>
        <pc:spChg chg="mod">
          <ac:chgData name="Kristy Sakano" userId="33f78047d3986c6e" providerId="LiveId" clId="{EBCB6105-0D2A-4E4D-A37F-CAD0980BD2A6}" dt="2024-10-09T03:13:57.776" v="26790" actId="403"/>
          <ac:spMkLst>
            <pc:docMk/>
            <pc:sldMk cId="3146250949" sldId="305"/>
            <ac:spMk id="8" creationId="{8327EAA5-620B-1BBB-E6E0-93809EDED7E2}"/>
          </ac:spMkLst>
        </pc:spChg>
        <pc:spChg chg="add del mod">
          <ac:chgData name="Kristy Sakano" userId="33f78047d3986c6e" providerId="LiveId" clId="{EBCB6105-0D2A-4E4D-A37F-CAD0980BD2A6}" dt="2024-10-07T16:16:10.271" v="6322" actId="478"/>
          <ac:spMkLst>
            <pc:docMk/>
            <pc:sldMk cId="3146250949" sldId="305"/>
            <ac:spMk id="9" creationId="{C4B40576-97BA-B581-7191-E99774AC34AF}"/>
          </ac:spMkLst>
        </pc:spChg>
        <pc:spChg chg="del">
          <ac:chgData name="Kristy Sakano" userId="33f78047d3986c6e" providerId="LiveId" clId="{EBCB6105-0D2A-4E4D-A37F-CAD0980BD2A6}" dt="2024-10-08T18:01:14.482" v="12472" actId="478"/>
          <ac:spMkLst>
            <pc:docMk/>
            <pc:sldMk cId="3146250949" sldId="305"/>
            <ac:spMk id="11" creationId="{4C4A5BA4-1723-39F4-2B75-49ABC9195D70}"/>
          </ac:spMkLst>
        </pc:spChg>
        <pc:spChg chg="del">
          <ac:chgData name="Kristy Sakano" userId="33f78047d3986c6e" providerId="LiveId" clId="{EBCB6105-0D2A-4E4D-A37F-CAD0980BD2A6}" dt="2024-10-08T18:01:14.482" v="12472" actId="478"/>
          <ac:spMkLst>
            <pc:docMk/>
            <pc:sldMk cId="3146250949" sldId="305"/>
            <ac:spMk id="12" creationId="{65A7A9A9-FF21-CD9E-FECB-F369C0D8928A}"/>
          </ac:spMkLst>
        </pc:spChg>
        <pc:spChg chg="add mod">
          <ac:chgData name="Kristy Sakano" userId="33f78047d3986c6e" providerId="LiveId" clId="{EBCB6105-0D2A-4E4D-A37F-CAD0980BD2A6}" dt="2024-10-09T03:14:20.962" v="26882" actId="1038"/>
          <ac:spMkLst>
            <pc:docMk/>
            <pc:sldMk cId="3146250949" sldId="305"/>
            <ac:spMk id="13" creationId="{BADECAFD-F5F8-BD60-D50D-3F2773D0410F}"/>
          </ac:spMkLst>
        </pc:spChg>
        <pc:spChg chg="add mod">
          <ac:chgData name="Kristy Sakano" userId="33f78047d3986c6e" providerId="LiveId" clId="{EBCB6105-0D2A-4E4D-A37F-CAD0980BD2A6}" dt="2024-10-09T03:14:13.652" v="26848" actId="1038"/>
          <ac:spMkLst>
            <pc:docMk/>
            <pc:sldMk cId="3146250949" sldId="305"/>
            <ac:spMk id="14" creationId="{10AE3CCA-AD31-4F58-3468-8589F70BBDAF}"/>
          </ac:spMkLst>
        </pc:spChg>
        <pc:spChg chg="add mod">
          <ac:chgData name="Kristy Sakano" userId="33f78047d3986c6e" providerId="LiveId" clId="{EBCB6105-0D2A-4E4D-A37F-CAD0980BD2A6}" dt="2024-10-09T03:14:05.399" v="26814" actId="1037"/>
          <ac:spMkLst>
            <pc:docMk/>
            <pc:sldMk cId="3146250949" sldId="305"/>
            <ac:spMk id="15" creationId="{E4AD7341-95BD-688F-2637-A83639CF30DC}"/>
          </ac:spMkLst>
        </pc:spChg>
        <pc:spChg chg="add mod">
          <ac:chgData name="Kristy Sakano" userId="33f78047d3986c6e" providerId="LiveId" clId="{EBCB6105-0D2A-4E4D-A37F-CAD0980BD2A6}" dt="2024-10-08T18:01:14.756" v="12473"/>
          <ac:spMkLst>
            <pc:docMk/>
            <pc:sldMk cId="3146250949" sldId="305"/>
            <ac:spMk id="16" creationId="{312FE6CA-A4E1-56AB-C4D0-200028F6A291}"/>
          </ac:spMkLst>
        </pc:spChg>
        <pc:spChg chg="add mod">
          <ac:chgData name="Kristy Sakano" userId="33f78047d3986c6e" providerId="LiveId" clId="{EBCB6105-0D2A-4E4D-A37F-CAD0980BD2A6}" dt="2024-10-08T18:01:14.756" v="12473"/>
          <ac:spMkLst>
            <pc:docMk/>
            <pc:sldMk cId="3146250949" sldId="305"/>
            <ac:spMk id="17" creationId="{F047735C-86C3-0B4C-F58C-0B2EECC8B586}"/>
          </ac:spMkLst>
        </pc:spChg>
      </pc:sldChg>
      <pc:sldChg chg="add del">
        <pc:chgData name="Kristy Sakano" userId="33f78047d3986c6e" providerId="LiveId" clId="{EBCB6105-0D2A-4E4D-A37F-CAD0980BD2A6}" dt="2024-10-07T16:27:14.504" v="7341" actId="47"/>
        <pc:sldMkLst>
          <pc:docMk/>
          <pc:sldMk cId="247641604" sldId="306"/>
        </pc:sldMkLst>
      </pc:sldChg>
      <pc:sldChg chg="addSp delSp modSp new mod modTransition modNotesTx">
        <pc:chgData name="Kristy Sakano" userId="33f78047d3986c6e" providerId="LiveId" clId="{EBCB6105-0D2A-4E4D-A37F-CAD0980BD2A6}" dt="2024-10-09T16:12:45.338" v="27384" actId="20577"/>
        <pc:sldMkLst>
          <pc:docMk/>
          <pc:sldMk cId="2523162171" sldId="306"/>
        </pc:sldMkLst>
        <pc:spChg chg="mod">
          <ac:chgData name="Kristy Sakano" userId="33f78047d3986c6e" providerId="LiveId" clId="{EBCB6105-0D2A-4E4D-A37F-CAD0980BD2A6}" dt="2024-10-09T02:35:49.850" v="21320" actId="1035"/>
          <ac:spMkLst>
            <pc:docMk/>
            <pc:sldMk cId="2523162171" sldId="306"/>
            <ac:spMk id="2" creationId="{C861D436-91CF-283B-FD62-9582B640B725}"/>
          </ac:spMkLst>
        </pc:spChg>
        <pc:spChg chg="add del mod">
          <ac:chgData name="Kristy Sakano" userId="33f78047d3986c6e" providerId="LiveId" clId="{EBCB6105-0D2A-4E4D-A37F-CAD0980BD2A6}" dt="2024-10-09T02:34:41.458" v="21292" actId="478"/>
          <ac:spMkLst>
            <pc:docMk/>
            <pc:sldMk cId="2523162171" sldId="306"/>
            <ac:spMk id="3" creationId="{3A910F6C-9963-8377-E3C0-F49CC8BBD525}"/>
          </ac:spMkLst>
        </pc:spChg>
        <pc:spChg chg="add mod">
          <ac:chgData name="Kristy Sakano" userId="33f78047d3986c6e" providerId="LiveId" clId="{EBCB6105-0D2A-4E4D-A37F-CAD0980BD2A6}" dt="2024-10-07T16:56:05.706" v="8968"/>
          <ac:spMkLst>
            <pc:docMk/>
            <pc:sldMk cId="2523162171" sldId="306"/>
            <ac:spMk id="4" creationId="{295C1FB2-02B8-3BAC-2356-F0F0AF5AFC14}"/>
          </ac:spMkLst>
        </pc:spChg>
        <pc:spChg chg="add del mod">
          <ac:chgData name="Kristy Sakano" userId="33f78047d3986c6e" providerId="LiveId" clId="{EBCB6105-0D2A-4E4D-A37F-CAD0980BD2A6}" dt="2024-10-09T02:34:46.862" v="21294" actId="478"/>
          <ac:spMkLst>
            <pc:docMk/>
            <pc:sldMk cId="2523162171" sldId="306"/>
            <ac:spMk id="5" creationId="{4965310C-74CC-B109-8DFB-9854344169A0}"/>
          </ac:spMkLst>
        </pc:spChg>
        <pc:spChg chg="add mod">
          <ac:chgData name="Kristy Sakano" userId="33f78047d3986c6e" providerId="LiveId" clId="{EBCB6105-0D2A-4E4D-A37F-CAD0980BD2A6}" dt="2024-10-09T02:17:20.414" v="20894" actId="6549"/>
          <ac:spMkLst>
            <pc:docMk/>
            <pc:sldMk cId="2523162171" sldId="306"/>
            <ac:spMk id="6" creationId="{D376655E-3FD3-79FE-10A8-05CD28F2B868}"/>
          </ac:spMkLst>
        </pc:spChg>
        <pc:spChg chg="add del mod">
          <ac:chgData name="Kristy Sakano" userId="33f78047d3986c6e" providerId="LiveId" clId="{EBCB6105-0D2A-4E4D-A37F-CAD0980BD2A6}" dt="2024-10-09T02:28:26.586" v="21078" actId="21"/>
          <ac:spMkLst>
            <pc:docMk/>
            <pc:sldMk cId="2523162171" sldId="306"/>
            <ac:spMk id="11" creationId="{5BCC7C61-D45A-4E00-8396-C990BBC2F6DE}"/>
          </ac:spMkLst>
        </pc:spChg>
        <pc:spChg chg="add del mod">
          <ac:chgData name="Kristy Sakano" userId="33f78047d3986c6e" providerId="LiveId" clId="{EBCB6105-0D2A-4E4D-A37F-CAD0980BD2A6}" dt="2024-10-09T02:28:44.491" v="21083" actId="478"/>
          <ac:spMkLst>
            <pc:docMk/>
            <pc:sldMk cId="2523162171" sldId="306"/>
            <ac:spMk id="12" creationId="{47D5D487-9349-649B-91ED-D886CCA00C78}"/>
          </ac:spMkLst>
        </pc:spChg>
        <pc:spChg chg="add del mod">
          <ac:chgData name="Kristy Sakano" userId="33f78047d3986c6e" providerId="LiveId" clId="{EBCB6105-0D2A-4E4D-A37F-CAD0980BD2A6}" dt="2024-10-09T02:28:43.092" v="21082" actId="478"/>
          <ac:spMkLst>
            <pc:docMk/>
            <pc:sldMk cId="2523162171" sldId="306"/>
            <ac:spMk id="13" creationId="{8E79EEBD-381F-65FF-2FEB-94391BD9EE21}"/>
          </ac:spMkLst>
        </pc:spChg>
        <pc:spChg chg="add mod">
          <ac:chgData name="Kristy Sakano" userId="33f78047d3986c6e" providerId="LiveId" clId="{EBCB6105-0D2A-4E4D-A37F-CAD0980BD2A6}" dt="2024-10-09T02:32:15.988" v="21252" actId="1076"/>
          <ac:spMkLst>
            <pc:docMk/>
            <pc:sldMk cId="2523162171" sldId="306"/>
            <ac:spMk id="16" creationId="{5C3ABD62-2BE7-379B-2271-DB4761EBD9F8}"/>
          </ac:spMkLst>
        </pc:spChg>
        <pc:spChg chg="add mod">
          <ac:chgData name="Kristy Sakano" userId="33f78047d3986c6e" providerId="LiveId" clId="{EBCB6105-0D2A-4E4D-A37F-CAD0980BD2A6}" dt="2024-10-09T02:34:56.055" v="21296"/>
          <ac:spMkLst>
            <pc:docMk/>
            <pc:sldMk cId="2523162171" sldId="306"/>
            <ac:spMk id="17" creationId="{0088243D-CCE1-F25C-A9CB-1CF9AC5B2170}"/>
          </ac:spMkLst>
        </pc:spChg>
        <pc:spChg chg="add mod">
          <ac:chgData name="Kristy Sakano" userId="33f78047d3986c6e" providerId="LiveId" clId="{EBCB6105-0D2A-4E4D-A37F-CAD0980BD2A6}" dt="2024-10-09T02:34:56.055" v="21296"/>
          <ac:spMkLst>
            <pc:docMk/>
            <pc:sldMk cId="2523162171" sldId="306"/>
            <ac:spMk id="18" creationId="{2C162ABA-1F6E-2E0E-3CAC-65504D3519C9}"/>
          </ac:spMkLst>
        </pc:spChg>
        <pc:graphicFrameChg chg="add mod modGraphic">
          <ac:chgData name="Kristy Sakano" userId="33f78047d3986c6e" providerId="LiveId" clId="{EBCB6105-0D2A-4E4D-A37F-CAD0980BD2A6}" dt="2024-10-09T03:17:41.564" v="26927" actId="20577"/>
          <ac:graphicFrameMkLst>
            <pc:docMk/>
            <pc:sldMk cId="2523162171" sldId="306"/>
            <ac:graphicFrameMk id="14" creationId="{7B413D5D-3265-5F11-ED93-38516B8F03CD}"/>
          </ac:graphicFrameMkLst>
        </pc:graphicFrameChg>
        <pc:picChg chg="add del mod">
          <ac:chgData name="Kristy Sakano" userId="33f78047d3986c6e" providerId="LiveId" clId="{EBCB6105-0D2A-4E4D-A37F-CAD0980BD2A6}" dt="2024-10-09T02:22:03.270" v="20902" actId="478"/>
          <ac:picMkLst>
            <pc:docMk/>
            <pc:sldMk cId="2523162171" sldId="306"/>
            <ac:picMk id="7" creationId="{6E2833B7-5845-0883-C50F-928FC24B6A04}"/>
          </ac:picMkLst>
        </pc:picChg>
        <pc:picChg chg="add del mod">
          <ac:chgData name="Kristy Sakano" userId="33f78047d3986c6e" providerId="LiveId" clId="{EBCB6105-0D2A-4E4D-A37F-CAD0980BD2A6}" dt="2024-10-09T02:22:14.572" v="20905" actId="478"/>
          <ac:picMkLst>
            <pc:docMk/>
            <pc:sldMk cId="2523162171" sldId="306"/>
            <ac:picMk id="8" creationId="{BDF765C9-6268-1604-8223-F375DE83FE25}"/>
          </ac:picMkLst>
        </pc:picChg>
        <pc:picChg chg="add del mod">
          <ac:chgData name="Kristy Sakano" userId="33f78047d3986c6e" providerId="LiveId" clId="{EBCB6105-0D2A-4E4D-A37F-CAD0980BD2A6}" dt="2024-10-09T02:22:58.691" v="20909" actId="478"/>
          <ac:picMkLst>
            <pc:docMk/>
            <pc:sldMk cId="2523162171" sldId="306"/>
            <ac:picMk id="10" creationId="{2B2427EA-3F8D-C9CB-7EFE-A27DF14BC8BF}"/>
          </ac:picMkLst>
        </pc:picChg>
        <pc:picChg chg="add del mod">
          <ac:chgData name="Kristy Sakano" userId="33f78047d3986c6e" providerId="LiveId" clId="{EBCB6105-0D2A-4E4D-A37F-CAD0980BD2A6}" dt="2024-10-09T02:28:26.586" v="21078" actId="21"/>
          <ac:picMkLst>
            <pc:docMk/>
            <pc:sldMk cId="2523162171" sldId="306"/>
            <ac:picMk id="9218" creationId="{3A86B2BF-FEEC-813C-9EFD-E189E404ABA0}"/>
          </ac:picMkLst>
        </pc:picChg>
        <pc:picChg chg="add del mod">
          <ac:chgData name="Kristy Sakano" userId="33f78047d3986c6e" providerId="LiveId" clId="{EBCB6105-0D2A-4E4D-A37F-CAD0980BD2A6}" dt="2024-10-09T02:28:26.586" v="21078" actId="21"/>
          <ac:picMkLst>
            <pc:docMk/>
            <pc:sldMk cId="2523162171" sldId="306"/>
            <ac:picMk id="9220" creationId="{F290805C-F37A-5335-58BA-A14E81E79657}"/>
          </ac:picMkLst>
        </pc:picChg>
        <pc:picChg chg="add del mod">
          <ac:chgData name="Kristy Sakano" userId="33f78047d3986c6e" providerId="LiveId" clId="{EBCB6105-0D2A-4E4D-A37F-CAD0980BD2A6}" dt="2024-10-09T02:28:26.586" v="21078" actId="21"/>
          <ac:picMkLst>
            <pc:docMk/>
            <pc:sldMk cId="2523162171" sldId="306"/>
            <ac:picMk id="9222" creationId="{11B98C23-77A4-A4B1-F8AA-2AC07919675A}"/>
          </ac:picMkLst>
        </pc:picChg>
      </pc:sldChg>
      <pc:sldChg chg="addSp modSp add mod modTransition modNotes modNotesTx">
        <pc:chgData name="Kristy Sakano" userId="33f78047d3986c6e" providerId="LiveId" clId="{EBCB6105-0D2A-4E4D-A37F-CAD0980BD2A6}" dt="2024-11-04T19:24:22.967" v="27952" actId="1038"/>
        <pc:sldMkLst>
          <pc:docMk/>
          <pc:sldMk cId="565805016" sldId="307"/>
        </pc:sldMkLst>
        <pc:spChg chg="mod">
          <ac:chgData name="Kristy Sakano" userId="33f78047d3986c6e" providerId="LiveId" clId="{EBCB6105-0D2A-4E4D-A37F-CAD0980BD2A6}" dt="2024-11-04T19:24:22.967" v="27952" actId="1038"/>
          <ac:spMkLst>
            <pc:docMk/>
            <pc:sldMk cId="565805016" sldId="307"/>
            <ac:spMk id="2" creationId="{C861D436-91CF-283B-FD62-9582B640B725}"/>
          </ac:spMkLst>
        </pc:spChg>
        <pc:spChg chg="mod">
          <ac:chgData name="Kristy Sakano" userId="33f78047d3986c6e" providerId="LiveId" clId="{EBCB6105-0D2A-4E4D-A37F-CAD0980BD2A6}" dt="2024-10-09T16:56:22.838" v="27393" actId="1076"/>
          <ac:spMkLst>
            <pc:docMk/>
            <pc:sldMk cId="565805016" sldId="307"/>
            <ac:spMk id="3" creationId="{3A910F6C-9963-8377-E3C0-F49CC8BBD525}"/>
          </ac:spMkLst>
        </pc:spChg>
        <pc:spChg chg="mod">
          <ac:chgData name="Kristy Sakano" userId="33f78047d3986c6e" providerId="LiveId" clId="{EBCB6105-0D2A-4E4D-A37F-CAD0980BD2A6}" dt="2024-10-09T16:56:36.766" v="27396" actId="14100"/>
          <ac:spMkLst>
            <pc:docMk/>
            <pc:sldMk cId="565805016" sldId="307"/>
            <ac:spMk id="4" creationId="{295C1FB2-02B8-3BAC-2356-F0F0AF5AFC14}"/>
          </ac:spMkLst>
        </pc:spChg>
        <pc:spChg chg="mod">
          <ac:chgData name="Kristy Sakano" userId="33f78047d3986c6e" providerId="LiveId" clId="{EBCB6105-0D2A-4E4D-A37F-CAD0980BD2A6}" dt="2024-10-07T16:56:54.145" v="9032" actId="20577"/>
          <ac:spMkLst>
            <pc:docMk/>
            <pc:sldMk cId="565805016" sldId="307"/>
            <ac:spMk id="5" creationId="{4965310C-74CC-B109-8DFB-9854344169A0}"/>
          </ac:spMkLst>
        </pc:spChg>
        <pc:graphicFrameChg chg="add mod modGraphic">
          <ac:chgData name="Kristy Sakano" userId="33f78047d3986c6e" providerId="LiveId" clId="{EBCB6105-0D2A-4E4D-A37F-CAD0980BD2A6}" dt="2024-10-09T03:19:40.211" v="26947" actId="14100"/>
          <ac:graphicFrameMkLst>
            <pc:docMk/>
            <pc:sldMk cId="565805016" sldId="307"/>
            <ac:graphicFrameMk id="6" creationId="{1B4D6C62-CA09-9FFD-A4E8-D776893CC19F}"/>
          </ac:graphicFrameMkLst>
        </pc:graphicFrameChg>
      </pc:sldChg>
      <pc:sldChg chg="modSp add del mod">
        <pc:chgData name="Kristy Sakano" userId="33f78047d3986c6e" providerId="LiveId" clId="{EBCB6105-0D2A-4E4D-A37F-CAD0980BD2A6}" dt="2024-10-09T02:51:22.175" v="23962" actId="47"/>
        <pc:sldMkLst>
          <pc:docMk/>
          <pc:sldMk cId="605753534" sldId="308"/>
        </pc:sldMkLst>
        <pc:spChg chg="mod">
          <ac:chgData name="Kristy Sakano" userId="33f78047d3986c6e" providerId="LiveId" clId="{EBCB6105-0D2A-4E4D-A37F-CAD0980BD2A6}" dt="2024-10-07T16:57:08.225" v="9078" actId="20577"/>
          <ac:spMkLst>
            <pc:docMk/>
            <pc:sldMk cId="605753534" sldId="308"/>
            <ac:spMk id="2" creationId="{C861D436-91CF-283B-FD62-9582B640B725}"/>
          </ac:spMkLst>
        </pc:spChg>
      </pc:sldChg>
      <pc:sldChg chg="addSp delSp modSp add del mod ord">
        <pc:chgData name="Kristy Sakano" userId="33f78047d3986c6e" providerId="LiveId" clId="{EBCB6105-0D2A-4E4D-A37F-CAD0980BD2A6}" dt="2024-10-09T02:51:25.632" v="23963" actId="47"/>
        <pc:sldMkLst>
          <pc:docMk/>
          <pc:sldMk cId="3880565855" sldId="309"/>
        </pc:sldMkLst>
        <pc:spChg chg="mod">
          <ac:chgData name="Kristy Sakano" userId="33f78047d3986c6e" providerId="LiveId" clId="{EBCB6105-0D2A-4E4D-A37F-CAD0980BD2A6}" dt="2024-10-09T02:36:02.939" v="21331" actId="1076"/>
          <ac:spMkLst>
            <pc:docMk/>
            <pc:sldMk cId="3880565855" sldId="309"/>
            <ac:spMk id="2" creationId="{C861D436-91CF-283B-FD62-9582B640B725}"/>
          </ac:spMkLst>
        </pc:spChg>
        <pc:spChg chg="del">
          <ac:chgData name="Kristy Sakano" userId="33f78047d3986c6e" providerId="LiveId" clId="{EBCB6105-0D2A-4E4D-A37F-CAD0980BD2A6}" dt="2024-10-09T02:35:16.755" v="21304" actId="478"/>
          <ac:spMkLst>
            <pc:docMk/>
            <pc:sldMk cId="3880565855" sldId="309"/>
            <ac:spMk id="3" creationId="{3A910F6C-9963-8377-E3C0-F49CC8BBD525}"/>
          </ac:spMkLst>
        </pc:spChg>
        <pc:spChg chg="del">
          <ac:chgData name="Kristy Sakano" userId="33f78047d3986c6e" providerId="LiveId" clId="{EBCB6105-0D2A-4E4D-A37F-CAD0980BD2A6}" dt="2024-10-09T02:35:15.367" v="21303" actId="478"/>
          <ac:spMkLst>
            <pc:docMk/>
            <pc:sldMk cId="3880565855" sldId="309"/>
            <ac:spMk id="5" creationId="{4965310C-74CC-B109-8DFB-9854344169A0}"/>
          </ac:spMkLst>
        </pc:spChg>
        <pc:spChg chg="add mod">
          <ac:chgData name="Kristy Sakano" userId="33f78047d3986c6e" providerId="LiveId" clId="{EBCB6105-0D2A-4E4D-A37F-CAD0980BD2A6}" dt="2024-10-09T02:35:17.221" v="21305"/>
          <ac:spMkLst>
            <pc:docMk/>
            <pc:sldMk cId="3880565855" sldId="309"/>
            <ac:spMk id="6" creationId="{6AB90E15-B4E0-5239-AC31-53573AE74852}"/>
          </ac:spMkLst>
        </pc:spChg>
        <pc:spChg chg="add mod">
          <ac:chgData name="Kristy Sakano" userId="33f78047d3986c6e" providerId="LiveId" clId="{EBCB6105-0D2A-4E4D-A37F-CAD0980BD2A6}" dt="2024-10-09T02:35:17.221" v="21305"/>
          <ac:spMkLst>
            <pc:docMk/>
            <pc:sldMk cId="3880565855" sldId="309"/>
            <ac:spMk id="7" creationId="{20120218-2DAF-C694-8ACA-588F1077EB5E}"/>
          </ac:spMkLst>
        </pc:spChg>
      </pc:sldChg>
      <pc:sldChg chg="addSp modSp add mod modTransition modNotesTx">
        <pc:chgData name="Kristy Sakano" userId="33f78047d3986c6e" providerId="LiveId" clId="{EBCB6105-0D2A-4E4D-A37F-CAD0980BD2A6}" dt="2024-10-11T16:19:34.304" v="27825" actId="20577"/>
        <pc:sldMkLst>
          <pc:docMk/>
          <pc:sldMk cId="283160235" sldId="310"/>
        </pc:sldMkLst>
        <pc:spChg chg="mod">
          <ac:chgData name="Kristy Sakano" userId="33f78047d3986c6e" providerId="LiveId" clId="{EBCB6105-0D2A-4E4D-A37F-CAD0980BD2A6}" dt="2024-10-09T02:59:34.580" v="25379" actId="1076"/>
          <ac:spMkLst>
            <pc:docMk/>
            <pc:sldMk cId="283160235" sldId="310"/>
            <ac:spMk id="2" creationId="{C861D436-91CF-283B-FD62-9582B640B725}"/>
          </ac:spMkLst>
        </pc:spChg>
        <pc:spChg chg="add mod">
          <ac:chgData name="Kristy Sakano" userId="33f78047d3986c6e" providerId="LiveId" clId="{EBCB6105-0D2A-4E4D-A37F-CAD0980BD2A6}" dt="2024-10-09T03:03:10.937" v="25774" actId="1076"/>
          <ac:spMkLst>
            <pc:docMk/>
            <pc:sldMk cId="283160235" sldId="310"/>
            <ac:spMk id="6" creationId="{954F488D-E2A0-449A-D3FA-97DDA9C0AD34}"/>
          </ac:spMkLst>
        </pc:spChg>
        <pc:spChg chg="add mod">
          <ac:chgData name="Kristy Sakano" userId="33f78047d3986c6e" providerId="LiveId" clId="{EBCB6105-0D2A-4E4D-A37F-CAD0980BD2A6}" dt="2024-10-09T03:04:22.840" v="26114" actId="1076"/>
          <ac:spMkLst>
            <pc:docMk/>
            <pc:sldMk cId="283160235" sldId="310"/>
            <ac:spMk id="7" creationId="{2776A261-BF45-8D17-FA54-0DED63F3081B}"/>
          </ac:spMkLst>
        </pc:spChg>
        <pc:spChg chg="add mod">
          <ac:chgData name="Kristy Sakano" userId="33f78047d3986c6e" providerId="LiveId" clId="{EBCB6105-0D2A-4E4D-A37F-CAD0980BD2A6}" dt="2024-10-09T16:18:26.815" v="27390" actId="1036"/>
          <ac:spMkLst>
            <pc:docMk/>
            <pc:sldMk cId="283160235" sldId="310"/>
            <ac:spMk id="8" creationId="{2446A95A-ABC7-7C27-792A-A48CBD535FF6}"/>
          </ac:spMkLst>
        </pc:spChg>
      </pc:sldChg>
      <pc:sldChg chg="addSp delSp modSp add mod ord modTransition modNotesTx">
        <pc:chgData name="Kristy Sakano" userId="33f78047d3986c6e" providerId="LiveId" clId="{EBCB6105-0D2A-4E4D-A37F-CAD0980BD2A6}" dt="2024-10-11T16:16:40.280" v="27411" actId="20577"/>
        <pc:sldMkLst>
          <pc:docMk/>
          <pc:sldMk cId="3762230987" sldId="311"/>
        </pc:sldMkLst>
        <pc:spChg chg="del">
          <ac:chgData name="Kristy Sakano" userId="33f78047d3986c6e" providerId="LiveId" clId="{EBCB6105-0D2A-4E4D-A37F-CAD0980BD2A6}" dt="2024-10-08T17:39:29.953" v="11333" actId="478"/>
          <ac:spMkLst>
            <pc:docMk/>
            <pc:sldMk cId="3762230987" sldId="311"/>
            <ac:spMk id="3" creationId="{35AEBF81-7A9E-7AB0-DD29-2F32D7B8C34A}"/>
          </ac:spMkLst>
        </pc:spChg>
        <pc:spChg chg="mod">
          <ac:chgData name="Kristy Sakano" userId="33f78047d3986c6e" providerId="LiveId" clId="{EBCB6105-0D2A-4E4D-A37F-CAD0980BD2A6}" dt="2024-10-09T16:01:30.695" v="27291" actId="1035"/>
          <ac:spMkLst>
            <pc:docMk/>
            <pc:sldMk cId="3762230987" sldId="311"/>
            <ac:spMk id="5" creationId="{A6BF3B8F-8986-87C4-550D-E7AF527B5750}"/>
          </ac:spMkLst>
        </pc:spChg>
        <pc:spChg chg="add mod">
          <ac:chgData name="Kristy Sakano" userId="33f78047d3986c6e" providerId="LiveId" clId="{EBCB6105-0D2A-4E4D-A37F-CAD0980BD2A6}" dt="2024-10-08T17:46:54.660" v="11483" actId="1037"/>
          <ac:spMkLst>
            <pc:docMk/>
            <pc:sldMk cId="3762230987" sldId="311"/>
            <ac:spMk id="8" creationId="{B8561B4F-956E-0C37-B533-46D2539A346C}"/>
          </ac:spMkLst>
        </pc:spChg>
        <pc:spChg chg="del">
          <ac:chgData name="Kristy Sakano" userId="33f78047d3986c6e" providerId="LiveId" clId="{EBCB6105-0D2A-4E4D-A37F-CAD0980BD2A6}" dt="2024-10-08T17:56:55.406" v="12294" actId="478"/>
          <ac:spMkLst>
            <pc:docMk/>
            <pc:sldMk cId="3762230987" sldId="311"/>
            <ac:spMk id="9" creationId="{FA8F1CDE-F732-8A9D-9A16-615B94832A99}"/>
          </ac:spMkLst>
        </pc:spChg>
        <pc:spChg chg="add del mod">
          <ac:chgData name="Kristy Sakano" userId="33f78047d3986c6e" providerId="LiveId" clId="{EBCB6105-0D2A-4E4D-A37F-CAD0980BD2A6}" dt="2024-10-08T17:46:57.975" v="11484" actId="478"/>
          <ac:spMkLst>
            <pc:docMk/>
            <pc:sldMk cId="3762230987" sldId="311"/>
            <ac:spMk id="13" creationId="{52C40089-5636-0469-E0E5-D6D8B64BB736}"/>
          </ac:spMkLst>
        </pc:spChg>
        <pc:spChg chg="add mod">
          <ac:chgData name="Kristy Sakano" userId="33f78047d3986c6e" providerId="LiveId" clId="{EBCB6105-0D2A-4E4D-A37F-CAD0980BD2A6}" dt="2024-10-09T16:05:53.733" v="27349" actId="1037"/>
          <ac:spMkLst>
            <pc:docMk/>
            <pc:sldMk cId="3762230987" sldId="311"/>
            <ac:spMk id="15" creationId="{C249B38F-C148-A6AC-722A-D2A3D283CBAA}"/>
          </ac:spMkLst>
        </pc:spChg>
        <pc:spChg chg="add del">
          <ac:chgData name="Kristy Sakano" userId="33f78047d3986c6e" providerId="LiveId" clId="{EBCB6105-0D2A-4E4D-A37F-CAD0980BD2A6}" dt="2024-10-08T17:47:27.140" v="11491" actId="22"/>
          <ac:spMkLst>
            <pc:docMk/>
            <pc:sldMk cId="3762230987" sldId="311"/>
            <ac:spMk id="17" creationId="{F52DD554-7CFD-D40B-E965-3CB393E79742}"/>
          </ac:spMkLst>
        </pc:spChg>
        <pc:spChg chg="add del mod">
          <ac:chgData name="Kristy Sakano" userId="33f78047d3986c6e" providerId="LiveId" clId="{EBCB6105-0D2A-4E4D-A37F-CAD0980BD2A6}" dt="2024-10-08T17:47:40.700" v="11503" actId="478"/>
          <ac:spMkLst>
            <pc:docMk/>
            <pc:sldMk cId="3762230987" sldId="311"/>
            <ac:spMk id="19" creationId="{FECE5E02-1012-E2D0-CD02-A4A5BEDEC7B7}"/>
          </ac:spMkLst>
        </pc:spChg>
        <pc:spChg chg="add mod">
          <ac:chgData name="Kristy Sakano" userId="33f78047d3986c6e" providerId="LiveId" clId="{EBCB6105-0D2A-4E4D-A37F-CAD0980BD2A6}" dt="2024-10-09T16:05:49.109" v="27345" actId="1035"/>
          <ac:spMkLst>
            <pc:docMk/>
            <pc:sldMk cId="3762230987" sldId="311"/>
            <ac:spMk id="21" creationId="{DDA3E6C0-9637-584E-871B-D8A9EEA227C5}"/>
          </ac:spMkLst>
        </pc:spChg>
        <pc:spChg chg="add mod">
          <ac:chgData name="Kristy Sakano" userId="33f78047d3986c6e" providerId="LiveId" clId="{EBCB6105-0D2A-4E4D-A37F-CAD0980BD2A6}" dt="2024-10-08T17:56:55.736" v="12295"/>
          <ac:spMkLst>
            <pc:docMk/>
            <pc:sldMk cId="3762230987" sldId="311"/>
            <ac:spMk id="22" creationId="{27D868A7-4A77-7928-EF15-7F71277CCE77}"/>
          </ac:spMkLst>
        </pc:spChg>
        <pc:graphicFrameChg chg="add del mod modGraphic">
          <ac:chgData name="Kristy Sakano" userId="33f78047d3986c6e" providerId="LiveId" clId="{EBCB6105-0D2A-4E4D-A37F-CAD0980BD2A6}" dt="2024-10-08T17:41:28.823" v="11381" actId="478"/>
          <ac:graphicFrameMkLst>
            <pc:docMk/>
            <pc:sldMk cId="3762230987" sldId="311"/>
            <ac:graphicFrameMk id="4" creationId="{5FF0F8AB-CBB7-1870-7727-DE220FEA0348}"/>
          </ac:graphicFrameMkLst>
        </pc:graphicFrameChg>
        <pc:graphicFrameChg chg="add mod modGraphic">
          <ac:chgData name="Kristy Sakano" userId="33f78047d3986c6e" providerId="LiveId" clId="{EBCB6105-0D2A-4E4D-A37F-CAD0980BD2A6}" dt="2024-10-09T16:05:44.342" v="27343" actId="1035"/>
          <ac:graphicFrameMkLst>
            <pc:docMk/>
            <pc:sldMk cId="3762230987" sldId="311"/>
            <ac:graphicFrameMk id="6" creationId="{966F9A28-AAE2-5583-6AC2-2AA42C2B6F3E}"/>
          </ac:graphicFrameMkLst>
        </pc:graphicFrameChg>
      </pc:sldChg>
      <pc:sldChg chg="addSp delSp modSp add mod modTransition modNotesTx">
        <pc:chgData name="Kristy Sakano" userId="33f78047d3986c6e" providerId="LiveId" clId="{EBCB6105-0D2A-4E4D-A37F-CAD0980BD2A6}" dt="2024-10-11T16:17:19.007" v="27566" actId="6549"/>
        <pc:sldMkLst>
          <pc:docMk/>
          <pc:sldMk cId="4174687488" sldId="312"/>
        </pc:sldMkLst>
        <pc:spChg chg="mod">
          <ac:chgData name="Kristy Sakano" userId="33f78047d3986c6e" providerId="LiveId" clId="{EBCB6105-0D2A-4E4D-A37F-CAD0980BD2A6}" dt="2024-10-08T18:58:22.799" v="16717" actId="207"/>
          <ac:spMkLst>
            <pc:docMk/>
            <pc:sldMk cId="4174687488" sldId="312"/>
            <ac:spMk id="3" creationId="{35AEBF81-7A9E-7AB0-DD29-2F32D7B8C34A}"/>
          </ac:spMkLst>
        </pc:spChg>
        <pc:spChg chg="add mod">
          <ac:chgData name="Kristy Sakano" userId="33f78047d3986c6e" providerId="LiveId" clId="{EBCB6105-0D2A-4E4D-A37F-CAD0980BD2A6}" dt="2024-10-08T17:57:01.181" v="12299"/>
          <ac:spMkLst>
            <pc:docMk/>
            <pc:sldMk cId="4174687488" sldId="312"/>
            <ac:spMk id="4" creationId="{1D9DADF3-F8D4-6367-5FB2-4D02F9E25CA1}"/>
          </ac:spMkLst>
        </pc:spChg>
        <pc:spChg chg="mod">
          <ac:chgData name="Kristy Sakano" userId="33f78047d3986c6e" providerId="LiveId" clId="{EBCB6105-0D2A-4E4D-A37F-CAD0980BD2A6}" dt="2024-10-09T16:01:41.380" v="27301" actId="1035"/>
          <ac:spMkLst>
            <pc:docMk/>
            <pc:sldMk cId="4174687488" sldId="312"/>
            <ac:spMk id="5" creationId="{A6BF3B8F-8986-87C4-550D-E7AF527B5750}"/>
          </ac:spMkLst>
        </pc:spChg>
        <pc:spChg chg="del">
          <ac:chgData name="Kristy Sakano" userId="33f78047d3986c6e" providerId="LiveId" clId="{EBCB6105-0D2A-4E4D-A37F-CAD0980BD2A6}" dt="2024-10-08T17:57:00.863" v="12298" actId="478"/>
          <ac:spMkLst>
            <pc:docMk/>
            <pc:sldMk cId="4174687488" sldId="312"/>
            <ac:spMk id="9" creationId="{FA8F1CDE-F732-8A9D-9A16-615B94832A99}"/>
          </ac:spMkLst>
        </pc:spChg>
      </pc:sldChg>
      <pc:sldChg chg="addSp delSp modSp add mod modTransition modNotesTx">
        <pc:chgData name="Kristy Sakano" userId="33f78047d3986c6e" providerId="LiveId" clId="{EBCB6105-0D2A-4E4D-A37F-CAD0980BD2A6}" dt="2024-10-11T16:17:32.980" v="27587" actId="20577"/>
        <pc:sldMkLst>
          <pc:docMk/>
          <pc:sldMk cId="2363871537" sldId="313"/>
        </pc:sldMkLst>
        <pc:spChg chg="mod">
          <ac:chgData name="Kristy Sakano" userId="33f78047d3986c6e" providerId="LiveId" clId="{EBCB6105-0D2A-4E4D-A37F-CAD0980BD2A6}" dt="2024-10-08T18:58:25.557" v="16718" actId="207"/>
          <ac:spMkLst>
            <pc:docMk/>
            <pc:sldMk cId="2363871537" sldId="313"/>
            <ac:spMk id="3" creationId="{35AEBF81-7A9E-7AB0-DD29-2F32D7B8C34A}"/>
          </ac:spMkLst>
        </pc:spChg>
        <pc:spChg chg="add mod">
          <ac:chgData name="Kristy Sakano" userId="33f78047d3986c6e" providerId="LiveId" clId="{EBCB6105-0D2A-4E4D-A37F-CAD0980BD2A6}" dt="2024-10-08T17:57:04.538" v="12301"/>
          <ac:spMkLst>
            <pc:docMk/>
            <pc:sldMk cId="2363871537" sldId="313"/>
            <ac:spMk id="4" creationId="{7A01D653-2E76-E90E-C3F0-E307BD61DF63}"/>
          </ac:spMkLst>
        </pc:spChg>
        <pc:spChg chg="mod">
          <ac:chgData name="Kristy Sakano" userId="33f78047d3986c6e" providerId="LiveId" clId="{EBCB6105-0D2A-4E4D-A37F-CAD0980BD2A6}" dt="2024-10-09T16:01:47.926" v="27306" actId="1035"/>
          <ac:spMkLst>
            <pc:docMk/>
            <pc:sldMk cId="2363871537" sldId="313"/>
            <ac:spMk id="5" creationId="{A6BF3B8F-8986-87C4-550D-E7AF527B5750}"/>
          </ac:spMkLst>
        </pc:spChg>
        <pc:spChg chg="del">
          <ac:chgData name="Kristy Sakano" userId="33f78047d3986c6e" providerId="LiveId" clId="{EBCB6105-0D2A-4E4D-A37F-CAD0980BD2A6}" dt="2024-10-08T17:57:04.202" v="12300" actId="478"/>
          <ac:spMkLst>
            <pc:docMk/>
            <pc:sldMk cId="2363871537" sldId="313"/>
            <ac:spMk id="9" creationId="{FA8F1CDE-F732-8A9D-9A16-615B94832A99}"/>
          </ac:spMkLst>
        </pc:spChg>
      </pc:sldChg>
      <pc:sldChg chg="addSp delSp modSp add mod ord modTransition modClrScheme chgLayout modNotesTx">
        <pc:chgData name="Kristy Sakano" userId="33f78047d3986c6e" providerId="LiveId" clId="{EBCB6105-0D2A-4E4D-A37F-CAD0980BD2A6}" dt="2024-10-11T16:18:08.021" v="27631" actId="20577"/>
        <pc:sldMkLst>
          <pc:docMk/>
          <pc:sldMk cId="132403225" sldId="314"/>
        </pc:sldMkLst>
        <pc:spChg chg="mod">
          <ac:chgData name="Kristy Sakano" userId="33f78047d3986c6e" providerId="LiveId" clId="{EBCB6105-0D2A-4E4D-A37F-CAD0980BD2A6}" dt="2024-10-08T18:07:43.763" v="13470" actId="1076"/>
          <ac:spMkLst>
            <pc:docMk/>
            <pc:sldMk cId="132403225" sldId="314"/>
            <ac:spMk id="2" creationId="{A401CA4E-0CFA-4837-9DBE-2A5524EDEF0D}"/>
          </ac:spMkLst>
        </pc:spChg>
        <pc:spChg chg="del">
          <ac:chgData name="Kristy Sakano" userId="33f78047d3986c6e" providerId="LiveId" clId="{EBCB6105-0D2A-4E4D-A37F-CAD0980BD2A6}" dt="2024-10-08T18:03:42.605" v="12614" actId="478"/>
          <ac:spMkLst>
            <pc:docMk/>
            <pc:sldMk cId="132403225" sldId="314"/>
            <ac:spMk id="3" creationId="{C1125CBB-1B98-18F5-BDF2-27E378C956C8}"/>
          </ac:spMkLst>
        </pc:spChg>
        <pc:spChg chg="add del mod">
          <ac:chgData name="Kristy Sakano" userId="33f78047d3986c6e" providerId="LiveId" clId="{EBCB6105-0D2A-4E4D-A37F-CAD0980BD2A6}" dt="2024-10-08T18:10:02.753" v="13855" actId="478"/>
          <ac:spMkLst>
            <pc:docMk/>
            <pc:sldMk cId="132403225" sldId="314"/>
            <ac:spMk id="4" creationId="{CDE6D253-A714-047D-871B-B8C90C45C81C}"/>
          </ac:spMkLst>
        </pc:spChg>
        <pc:spChg chg="add del mod ord">
          <ac:chgData name="Kristy Sakano" userId="33f78047d3986c6e" providerId="LiveId" clId="{EBCB6105-0D2A-4E4D-A37F-CAD0980BD2A6}" dt="2024-10-08T18:07:41.477" v="13469" actId="478"/>
          <ac:spMkLst>
            <pc:docMk/>
            <pc:sldMk cId="132403225" sldId="314"/>
            <ac:spMk id="5" creationId="{C88CEFF1-78B0-6EF1-3E4B-1A9988636F25}"/>
          </ac:spMkLst>
        </pc:spChg>
        <pc:spChg chg="add mod ord">
          <ac:chgData name="Kristy Sakano" userId="33f78047d3986c6e" providerId="LiveId" clId="{EBCB6105-0D2A-4E4D-A37F-CAD0980BD2A6}" dt="2024-10-08T18:11:08.494" v="14111" actId="14100"/>
          <ac:spMkLst>
            <pc:docMk/>
            <pc:sldMk cId="132403225" sldId="314"/>
            <ac:spMk id="6" creationId="{81737663-D03B-BBF0-9ABF-2104E5294240}"/>
          </ac:spMkLst>
        </pc:spChg>
        <pc:spChg chg="del">
          <ac:chgData name="Kristy Sakano" userId="33f78047d3986c6e" providerId="LiveId" clId="{EBCB6105-0D2A-4E4D-A37F-CAD0980BD2A6}" dt="2024-10-08T18:03:42.605" v="12614" actId="478"/>
          <ac:spMkLst>
            <pc:docMk/>
            <pc:sldMk cId="132403225" sldId="314"/>
            <ac:spMk id="7" creationId="{538E5D59-131B-32B6-06D0-45A13702A62F}"/>
          </ac:spMkLst>
        </pc:spChg>
        <pc:spChg chg="del">
          <ac:chgData name="Kristy Sakano" userId="33f78047d3986c6e" providerId="LiveId" clId="{EBCB6105-0D2A-4E4D-A37F-CAD0980BD2A6}" dt="2024-10-08T18:03:40.214" v="12613" actId="478"/>
          <ac:spMkLst>
            <pc:docMk/>
            <pc:sldMk cId="132403225" sldId="314"/>
            <ac:spMk id="8" creationId="{8327EAA5-620B-1BBB-E6E0-93809EDED7E2}"/>
          </ac:spMkLst>
        </pc:spChg>
        <pc:spChg chg="add del mod ord">
          <ac:chgData name="Kristy Sakano" userId="33f78047d3986c6e" providerId="LiveId" clId="{EBCB6105-0D2A-4E4D-A37F-CAD0980BD2A6}" dt="2024-10-08T18:10:08.235" v="13856" actId="478"/>
          <ac:spMkLst>
            <pc:docMk/>
            <pc:sldMk cId="132403225" sldId="314"/>
            <ac:spMk id="9" creationId="{BEDD6D50-90A7-AE80-9C03-F33D65FACE22}"/>
          </ac:spMkLst>
        </pc:spChg>
        <pc:spChg chg="add del mod">
          <ac:chgData name="Kristy Sakano" userId="33f78047d3986c6e" providerId="LiveId" clId="{EBCB6105-0D2A-4E4D-A37F-CAD0980BD2A6}" dt="2024-10-08T18:56:08.730" v="16679" actId="478"/>
          <ac:spMkLst>
            <pc:docMk/>
            <pc:sldMk cId="132403225" sldId="314"/>
            <ac:spMk id="11" creationId="{4E51BED5-7C12-B0EB-0CB3-016AEB12B851}"/>
          </ac:spMkLst>
        </pc:spChg>
        <pc:spChg chg="add mod">
          <ac:chgData name="Kristy Sakano" userId="33f78047d3986c6e" providerId="LiveId" clId="{EBCB6105-0D2A-4E4D-A37F-CAD0980BD2A6}" dt="2024-10-09T03:25:00.683" v="27286" actId="207"/>
          <ac:spMkLst>
            <pc:docMk/>
            <pc:sldMk cId="132403225" sldId="314"/>
            <ac:spMk id="12" creationId="{30EAE4FE-1960-36C7-526E-E6C25F755CF1}"/>
          </ac:spMkLst>
        </pc:spChg>
        <pc:spChg chg="del">
          <ac:chgData name="Kristy Sakano" userId="33f78047d3986c6e" providerId="LiveId" clId="{EBCB6105-0D2A-4E4D-A37F-CAD0980BD2A6}" dt="2024-10-08T18:03:42.605" v="12614" actId="478"/>
          <ac:spMkLst>
            <pc:docMk/>
            <pc:sldMk cId="132403225" sldId="314"/>
            <ac:spMk id="13" creationId="{BADECAFD-F5F8-BD60-D50D-3F2773D0410F}"/>
          </ac:spMkLst>
        </pc:spChg>
        <pc:spChg chg="del">
          <ac:chgData name="Kristy Sakano" userId="33f78047d3986c6e" providerId="LiveId" clId="{EBCB6105-0D2A-4E4D-A37F-CAD0980BD2A6}" dt="2024-10-08T18:03:42.605" v="12614" actId="478"/>
          <ac:spMkLst>
            <pc:docMk/>
            <pc:sldMk cId="132403225" sldId="314"/>
            <ac:spMk id="14" creationId="{10AE3CCA-AD31-4F58-3468-8589F70BBDAF}"/>
          </ac:spMkLst>
        </pc:spChg>
        <pc:spChg chg="del">
          <ac:chgData name="Kristy Sakano" userId="33f78047d3986c6e" providerId="LiveId" clId="{EBCB6105-0D2A-4E4D-A37F-CAD0980BD2A6}" dt="2024-10-08T18:03:42.605" v="12614" actId="478"/>
          <ac:spMkLst>
            <pc:docMk/>
            <pc:sldMk cId="132403225" sldId="314"/>
            <ac:spMk id="15" creationId="{E4AD7341-95BD-688F-2637-A83639CF30DC}"/>
          </ac:spMkLst>
        </pc:spChg>
      </pc:sldChg>
      <pc:sldChg chg="addSp modSp add mod ord modTransition modNotesTx">
        <pc:chgData name="Kristy Sakano" userId="33f78047d3986c6e" providerId="LiveId" clId="{EBCB6105-0D2A-4E4D-A37F-CAD0980BD2A6}" dt="2024-10-11T16:18:36.480" v="27687" actId="20577"/>
        <pc:sldMkLst>
          <pc:docMk/>
          <pc:sldMk cId="1906355861" sldId="315"/>
        </pc:sldMkLst>
        <pc:spChg chg="add mod">
          <ac:chgData name="Kristy Sakano" userId="33f78047d3986c6e" providerId="LiveId" clId="{EBCB6105-0D2A-4E4D-A37F-CAD0980BD2A6}" dt="2024-10-09T03:24:56.211" v="27285" actId="207"/>
          <ac:spMkLst>
            <pc:docMk/>
            <pc:sldMk cId="1906355861" sldId="315"/>
            <ac:spMk id="3" creationId="{72A89EE0-9043-9017-6C41-F5F73E891A1D}"/>
          </ac:spMkLst>
        </pc:spChg>
        <pc:spChg chg="mod">
          <ac:chgData name="Kristy Sakano" userId="33f78047d3986c6e" providerId="LiveId" clId="{EBCB6105-0D2A-4E4D-A37F-CAD0980BD2A6}" dt="2024-10-08T18:58:16.825" v="16716" actId="207"/>
          <ac:spMkLst>
            <pc:docMk/>
            <pc:sldMk cId="1906355861" sldId="315"/>
            <ac:spMk id="6" creationId="{81737663-D03B-BBF0-9ABF-2104E5294240}"/>
          </ac:spMkLst>
        </pc:spChg>
      </pc:sldChg>
      <pc:sldChg chg="add del modNotesTx">
        <pc:chgData name="Kristy Sakano" userId="33f78047d3986c6e" providerId="LiveId" clId="{EBCB6105-0D2A-4E4D-A37F-CAD0980BD2A6}" dt="2024-10-08T18:56:46.689" v="16685" actId="47"/>
        <pc:sldMkLst>
          <pc:docMk/>
          <pc:sldMk cId="1128646167" sldId="316"/>
        </pc:sldMkLst>
      </pc:sldChg>
      <pc:sldChg chg="addSp delSp modSp add mod ord modTransition modNotesTx">
        <pc:chgData name="Kristy Sakano" userId="33f78047d3986c6e" providerId="LiveId" clId="{EBCB6105-0D2A-4E4D-A37F-CAD0980BD2A6}" dt="2024-10-11T16:19:04.001" v="27824" actId="20577"/>
        <pc:sldMkLst>
          <pc:docMk/>
          <pc:sldMk cId="4041984715" sldId="316"/>
        </pc:sldMkLst>
        <pc:spChg chg="add mod">
          <ac:chgData name="Kristy Sakano" userId="33f78047d3986c6e" providerId="LiveId" clId="{EBCB6105-0D2A-4E4D-A37F-CAD0980BD2A6}" dt="2024-10-08T19:01:03.890" v="17075" actId="2085"/>
          <ac:spMkLst>
            <pc:docMk/>
            <pc:sldMk cId="4041984715" sldId="316"/>
            <ac:spMk id="2" creationId="{2EE1088E-42BC-D45E-07C6-DDCFC76C029D}"/>
          </ac:spMkLst>
        </pc:spChg>
        <pc:spChg chg="add mod">
          <ac:chgData name="Kristy Sakano" userId="33f78047d3986c6e" providerId="LiveId" clId="{EBCB6105-0D2A-4E4D-A37F-CAD0980BD2A6}" dt="2024-10-08T19:01:46.616" v="17105" actId="1076"/>
          <ac:spMkLst>
            <pc:docMk/>
            <pc:sldMk cId="4041984715" sldId="316"/>
            <ac:spMk id="3" creationId="{3275CF75-B1E3-1B16-237A-3269F74992F3}"/>
          </ac:spMkLst>
        </pc:spChg>
        <pc:spChg chg="add mod">
          <ac:chgData name="Kristy Sakano" userId="33f78047d3986c6e" providerId="LiveId" clId="{EBCB6105-0D2A-4E4D-A37F-CAD0980BD2A6}" dt="2024-10-08T19:01:51.862" v="17109" actId="20577"/>
          <ac:spMkLst>
            <pc:docMk/>
            <pc:sldMk cId="4041984715" sldId="316"/>
            <ac:spMk id="4" creationId="{BA36358F-EBC2-7458-B182-B5A7D5F008F0}"/>
          </ac:spMkLst>
        </pc:spChg>
        <pc:spChg chg="mod">
          <ac:chgData name="Kristy Sakano" userId="33f78047d3986c6e" providerId="LiveId" clId="{EBCB6105-0D2A-4E4D-A37F-CAD0980BD2A6}" dt="2024-10-08T19:00:53.672" v="17072" actId="1076"/>
          <ac:spMkLst>
            <pc:docMk/>
            <pc:sldMk cId="4041984715" sldId="316"/>
            <ac:spMk id="5" creationId="{1A7DC4D1-35A5-4C0F-25F0-03E66F598A6D}"/>
          </ac:spMkLst>
        </pc:spChg>
        <pc:spChg chg="add mod">
          <ac:chgData name="Kristy Sakano" userId="33f78047d3986c6e" providerId="LiveId" clId="{EBCB6105-0D2A-4E4D-A37F-CAD0980BD2A6}" dt="2024-10-08T19:01:59.513" v="17112" actId="20577"/>
          <ac:spMkLst>
            <pc:docMk/>
            <pc:sldMk cId="4041984715" sldId="316"/>
            <ac:spMk id="6" creationId="{1CD2EB9D-BF6B-FCE6-AA83-0487073E017E}"/>
          </ac:spMkLst>
        </pc:spChg>
        <pc:spChg chg="del">
          <ac:chgData name="Kristy Sakano" userId="33f78047d3986c6e" providerId="LiveId" clId="{EBCB6105-0D2A-4E4D-A37F-CAD0980BD2A6}" dt="2024-10-08T19:00:34.632" v="17063" actId="478"/>
          <ac:spMkLst>
            <pc:docMk/>
            <pc:sldMk cId="4041984715" sldId="316"/>
            <ac:spMk id="7" creationId="{F0465126-EDC0-EAF0-6742-3D9CCB46F190}"/>
          </ac:spMkLst>
        </pc:spChg>
        <pc:spChg chg="del">
          <ac:chgData name="Kristy Sakano" userId="33f78047d3986c6e" providerId="LiveId" clId="{EBCB6105-0D2A-4E4D-A37F-CAD0980BD2A6}" dt="2024-10-08T19:00:37.051" v="17064" actId="478"/>
          <ac:spMkLst>
            <pc:docMk/>
            <pc:sldMk cId="4041984715" sldId="316"/>
            <ac:spMk id="8" creationId="{8327EAA5-620B-1BBB-E6E0-93809EDED7E2}"/>
          </ac:spMkLst>
        </pc:spChg>
        <pc:cxnChg chg="add mod">
          <ac:chgData name="Kristy Sakano" userId="33f78047d3986c6e" providerId="LiveId" clId="{EBCB6105-0D2A-4E4D-A37F-CAD0980BD2A6}" dt="2024-10-08T19:02:13.321" v="17115" actId="13822"/>
          <ac:cxnSpMkLst>
            <pc:docMk/>
            <pc:sldMk cId="4041984715" sldId="316"/>
            <ac:cxnSpMk id="11" creationId="{000E36DB-051E-A91E-F93E-CAFBA5FAA066}"/>
          </ac:cxnSpMkLst>
        </pc:cxnChg>
        <pc:cxnChg chg="add mod">
          <ac:chgData name="Kristy Sakano" userId="33f78047d3986c6e" providerId="LiveId" clId="{EBCB6105-0D2A-4E4D-A37F-CAD0980BD2A6}" dt="2024-10-08T19:02:26.883" v="17118" actId="13822"/>
          <ac:cxnSpMkLst>
            <pc:docMk/>
            <pc:sldMk cId="4041984715" sldId="316"/>
            <ac:cxnSpMk id="15" creationId="{30AAD606-B255-7F1F-5694-9A84FC92512C}"/>
          </ac:cxnSpMkLst>
        </pc:cxnChg>
        <pc:cxnChg chg="add mod">
          <ac:chgData name="Kristy Sakano" userId="33f78047d3986c6e" providerId="LiveId" clId="{EBCB6105-0D2A-4E4D-A37F-CAD0980BD2A6}" dt="2024-10-08T19:02:37.937" v="17121" actId="13822"/>
          <ac:cxnSpMkLst>
            <pc:docMk/>
            <pc:sldMk cId="4041984715" sldId="316"/>
            <ac:cxnSpMk id="19" creationId="{F685C49F-5322-3DC0-F746-2F82B9C42DF5}"/>
          </ac:cxnSpMkLst>
        </pc:cxnChg>
      </pc:sldChg>
      <pc:sldChg chg="addSp delSp modSp add mod ord modTransition modNotesTx">
        <pc:chgData name="Kristy Sakano" userId="33f78047d3986c6e" providerId="LiveId" clId="{EBCB6105-0D2A-4E4D-A37F-CAD0980BD2A6}" dt="2024-10-09T16:56:43.852" v="27399"/>
        <pc:sldMkLst>
          <pc:docMk/>
          <pc:sldMk cId="1552585431" sldId="317"/>
        </pc:sldMkLst>
        <pc:spChg chg="add mod">
          <ac:chgData name="Kristy Sakano" userId="33f78047d3986c6e" providerId="LiveId" clId="{EBCB6105-0D2A-4E4D-A37F-CAD0980BD2A6}" dt="2024-10-08T19:05:53.296" v="17351" actId="20577"/>
          <ac:spMkLst>
            <pc:docMk/>
            <pc:sldMk cId="1552585431" sldId="317"/>
            <ac:spMk id="2" creationId="{DFC8B818-4AD4-3FA9-DA87-1023FDBA06D0}"/>
          </ac:spMkLst>
        </pc:spChg>
        <pc:spChg chg="add mod">
          <ac:chgData name="Kristy Sakano" userId="33f78047d3986c6e" providerId="LiveId" clId="{EBCB6105-0D2A-4E4D-A37F-CAD0980BD2A6}" dt="2024-10-09T02:35:23.849" v="21308"/>
          <ac:spMkLst>
            <pc:docMk/>
            <pc:sldMk cId="1552585431" sldId="317"/>
            <ac:spMk id="3" creationId="{7BF0A216-CEC8-C7C8-B412-36C3828F4D84}"/>
          </ac:spMkLst>
        </pc:spChg>
        <pc:spChg chg="add mod">
          <ac:chgData name="Kristy Sakano" userId="33f78047d3986c6e" providerId="LiveId" clId="{EBCB6105-0D2A-4E4D-A37F-CAD0980BD2A6}" dt="2024-10-09T02:35:23.849" v="21308"/>
          <ac:spMkLst>
            <pc:docMk/>
            <pc:sldMk cId="1552585431" sldId="317"/>
            <ac:spMk id="4" creationId="{07FD25F3-F375-3A42-CDAD-057B8F095339}"/>
          </ac:spMkLst>
        </pc:spChg>
        <pc:spChg chg="add mod">
          <ac:chgData name="Kristy Sakano" userId="33f78047d3986c6e" providerId="LiveId" clId="{EBCB6105-0D2A-4E4D-A37F-CAD0980BD2A6}" dt="2024-10-09T16:56:39.809" v="27397"/>
          <ac:spMkLst>
            <pc:docMk/>
            <pc:sldMk cId="1552585431" sldId="317"/>
            <ac:spMk id="6" creationId="{F04399E2-DA54-B7C5-BBBF-6926C60739EF}"/>
          </ac:spMkLst>
        </pc:spChg>
        <pc:spChg chg="del">
          <ac:chgData name="Kristy Sakano" userId="33f78047d3986c6e" providerId="LiveId" clId="{EBCB6105-0D2A-4E4D-A37F-CAD0980BD2A6}" dt="2024-10-08T19:03:32.896" v="17130" actId="478"/>
          <ac:spMkLst>
            <pc:docMk/>
            <pc:sldMk cId="1552585431" sldId="317"/>
            <ac:spMk id="7" creationId="{F0465126-EDC0-EAF0-6742-3D9CCB46F190}"/>
          </ac:spMkLst>
        </pc:spChg>
        <pc:spChg chg="del">
          <ac:chgData name="Kristy Sakano" userId="33f78047d3986c6e" providerId="LiveId" clId="{EBCB6105-0D2A-4E4D-A37F-CAD0980BD2A6}" dt="2024-10-08T19:03:34.759" v="17131" actId="478"/>
          <ac:spMkLst>
            <pc:docMk/>
            <pc:sldMk cId="1552585431" sldId="317"/>
            <ac:spMk id="8" creationId="{8327EAA5-620B-1BBB-E6E0-93809EDED7E2}"/>
          </ac:spMkLst>
        </pc:spChg>
        <pc:spChg chg="add mod">
          <ac:chgData name="Kristy Sakano" userId="33f78047d3986c6e" providerId="LiveId" clId="{EBCB6105-0D2A-4E4D-A37F-CAD0980BD2A6}" dt="2024-10-09T16:56:43.852" v="27399"/>
          <ac:spMkLst>
            <pc:docMk/>
            <pc:sldMk cId="1552585431" sldId="317"/>
            <ac:spMk id="9" creationId="{4E2790D0-6EF8-7256-AAEF-21BE5087BC84}"/>
          </ac:spMkLst>
        </pc:spChg>
        <pc:spChg chg="del">
          <ac:chgData name="Kristy Sakano" userId="33f78047d3986c6e" providerId="LiveId" clId="{EBCB6105-0D2A-4E4D-A37F-CAD0980BD2A6}" dt="2024-10-09T02:35:23.007" v="21307" actId="478"/>
          <ac:spMkLst>
            <pc:docMk/>
            <pc:sldMk cId="1552585431" sldId="317"/>
            <ac:spMk id="10" creationId="{FCC3D3CD-1117-AEDE-49E9-C6E4F27E2FF4}"/>
          </ac:spMkLst>
        </pc:spChg>
        <pc:spChg chg="del">
          <ac:chgData name="Kristy Sakano" userId="33f78047d3986c6e" providerId="LiveId" clId="{EBCB6105-0D2A-4E4D-A37F-CAD0980BD2A6}" dt="2024-10-09T16:56:43.526" v="27398" actId="478"/>
          <ac:spMkLst>
            <pc:docMk/>
            <pc:sldMk cId="1552585431" sldId="317"/>
            <ac:spMk id="14" creationId="{58C5DEAA-EF78-2D30-04D1-77EABD183C9E}"/>
          </ac:spMkLst>
        </pc:spChg>
        <pc:spChg chg="del">
          <ac:chgData name="Kristy Sakano" userId="33f78047d3986c6e" providerId="LiveId" clId="{EBCB6105-0D2A-4E4D-A37F-CAD0980BD2A6}" dt="2024-10-09T02:35:21.573" v="21306" actId="478"/>
          <ac:spMkLst>
            <pc:docMk/>
            <pc:sldMk cId="1552585431" sldId="317"/>
            <ac:spMk id="16" creationId="{79885D80-AFFC-409A-C2BE-3495A1C3BD2A}"/>
          </ac:spMkLst>
        </pc:spChg>
        <pc:picChg chg="add mod">
          <ac:chgData name="Kristy Sakano" userId="33f78047d3986c6e" providerId="LiveId" clId="{EBCB6105-0D2A-4E4D-A37F-CAD0980BD2A6}" dt="2024-10-08T19:04:25.712" v="17134" actId="1076"/>
          <ac:picMkLst>
            <pc:docMk/>
            <pc:sldMk cId="1552585431" sldId="317"/>
            <ac:picMk id="5122" creationId="{CA96AB60-E5C4-7402-7DBD-CF16660D485E}"/>
          </ac:picMkLst>
        </pc:picChg>
      </pc:sldChg>
      <pc:sldChg chg="addSp delSp modSp add mod modTransition modNotesTx">
        <pc:chgData name="Kristy Sakano" userId="33f78047d3986c6e" providerId="LiveId" clId="{EBCB6105-0D2A-4E4D-A37F-CAD0980BD2A6}" dt="2024-10-09T03:19:23.787" v="26945" actId="20577"/>
        <pc:sldMkLst>
          <pc:docMk/>
          <pc:sldMk cId="2399054285" sldId="318"/>
        </pc:sldMkLst>
        <pc:spChg chg="mod">
          <ac:chgData name="Kristy Sakano" userId="33f78047d3986c6e" providerId="LiveId" clId="{EBCB6105-0D2A-4E4D-A37F-CAD0980BD2A6}" dt="2024-10-09T02:35:53.524" v="21325" actId="1035"/>
          <ac:spMkLst>
            <pc:docMk/>
            <pc:sldMk cId="2399054285" sldId="318"/>
            <ac:spMk id="2" creationId="{C861D436-91CF-283B-FD62-9582B640B725}"/>
          </ac:spMkLst>
        </pc:spChg>
        <pc:spChg chg="del">
          <ac:chgData name="Kristy Sakano" userId="33f78047d3986c6e" providerId="LiveId" clId="{EBCB6105-0D2A-4E4D-A37F-CAD0980BD2A6}" dt="2024-10-09T02:35:02.939" v="21298" actId="478"/>
          <ac:spMkLst>
            <pc:docMk/>
            <pc:sldMk cId="2399054285" sldId="318"/>
            <ac:spMk id="3" creationId="{3A910F6C-9963-8377-E3C0-F49CC8BBD525}"/>
          </ac:spMkLst>
        </pc:spChg>
        <pc:spChg chg="del">
          <ac:chgData name="Kristy Sakano" userId="33f78047d3986c6e" providerId="LiveId" clId="{EBCB6105-0D2A-4E4D-A37F-CAD0980BD2A6}" dt="2024-10-09T02:35:00.545" v="21297" actId="478"/>
          <ac:spMkLst>
            <pc:docMk/>
            <pc:sldMk cId="2399054285" sldId="318"/>
            <ac:spMk id="5" creationId="{4965310C-74CC-B109-8DFB-9854344169A0}"/>
          </ac:spMkLst>
        </pc:spChg>
        <pc:spChg chg="mod">
          <ac:chgData name="Kristy Sakano" userId="33f78047d3986c6e" providerId="LiveId" clId="{EBCB6105-0D2A-4E4D-A37F-CAD0980BD2A6}" dt="2024-10-09T03:18:55.297" v="26943" actId="20577"/>
          <ac:spMkLst>
            <pc:docMk/>
            <pc:sldMk cId="2399054285" sldId="318"/>
            <ac:spMk id="6" creationId="{D376655E-3FD3-79FE-10A8-05CD28F2B868}"/>
          </ac:spMkLst>
        </pc:spChg>
        <pc:spChg chg="add mod">
          <ac:chgData name="Kristy Sakano" userId="33f78047d3986c6e" providerId="LiveId" clId="{EBCB6105-0D2A-4E4D-A37F-CAD0980BD2A6}" dt="2024-10-09T02:38:36.757" v="21490" actId="1076"/>
          <ac:spMkLst>
            <pc:docMk/>
            <pc:sldMk cId="2399054285" sldId="318"/>
            <ac:spMk id="7" creationId="{7208AD33-F01F-4976-C81C-8D1936259F61}"/>
          </ac:spMkLst>
        </pc:spChg>
        <pc:spChg chg="add mod">
          <ac:chgData name="Kristy Sakano" userId="33f78047d3986c6e" providerId="LiveId" clId="{EBCB6105-0D2A-4E4D-A37F-CAD0980BD2A6}" dt="2024-10-09T02:35:03.323" v="21299"/>
          <ac:spMkLst>
            <pc:docMk/>
            <pc:sldMk cId="2399054285" sldId="318"/>
            <ac:spMk id="8" creationId="{6A607417-AE96-418E-23BB-5EC7F0C8ECEE}"/>
          </ac:spMkLst>
        </pc:spChg>
        <pc:spChg chg="add mod">
          <ac:chgData name="Kristy Sakano" userId="33f78047d3986c6e" providerId="LiveId" clId="{EBCB6105-0D2A-4E4D-A37F-CAD0980BD2A6}" dt="2024-10-09T02:35:03.323" v="21299"/>
          <ac:spMkLst>
            <pc:docMk/>
            <pc:sldMk cId="2399054285" sldId="318"/>
            <ac:spMk id="9" creationId="{2072D2FD-1BD0-6457-115A-4DF9AEA8C37C}"/>
          </ac:spMkLst>
        </pc:spChg>
        <pc:spChg chg="add del mod">
          <ac:chgData name="Kristy Sakano" userId="33f78047d3986c6e" providerId="LiveId" clId="{EBCB6105-0D2A-4E4D-A37F-CAD0980BD2A6}" dt="2024-10-09T02:33:09.658" v="21264" actId="478"/>
          <ac:spMkLst>
            <pc:docMk/>
            <pc:sldMk cId="2399054285" sldId="318"/>
            <ac:spMk id="11" creationId="{5BCC7C61-D45A-4E00-8396-C990BBC2F6DE}"/>
          </ac:spMkLst>
        </pc:spChg>
        <pc:picChg chg="add mod">
          <ac:chgData name="Kristy Sakano" userId="33f78047d3986c6e" providerId="LiveId" clId="{EBCB6105-0D2A-4E4D-A37F-CAD0980BD2A6}" dt="2024-10-09T02:38:36.757" v="21490" actId="1076"/>
          <ac:picMkLst>
            <pc:docMk/>
            <pc:sldMk cId="2399054285" sldId="318"/>
            <ac:picMk id="9218" creationId="{3A86B2BF-FEEC-813C-9EFD-E189E404ABA0}"/>
          </ac:picMkLst>
        </pc:picChg>
        <pc:picChg chg="add del mod">
          <ac:chgData name="Kristy Sakano" userId="33f78047d3986c6e" providerId="LiveId" clId="{EBCB6105-0D2A-4E4D-A37F-CAD0980BD2A6}" dt="2024-10-09T02:33:08.399" v="21263" actId="478"/>
          <ac:picMkLst>
            <pc:docMk/>
            <pc:sldMk cId="2399054285" sldId="318"/>
            <ac:picMk id="9220" creationId="{F290805C-F37A-5335-58BA-A14E81E79657}"/>
          </ac:picMkLst>
        </pc:picChg>
        <pc:picChg chg="add del mod">
          <ac:chgData name="Kristy Sakano" userId="33f78047d3986c6e" providerId="LiveId" clId="{EBCB6105-0D2A-4E4D-A37F-CAD0980BD2A6}" dt="2024-10-09T02:33:11.019" v="21265" actId="478"/>
          <ac:picMkLst>
            <pc:docMk/>
            <pc:sldMk cId="2399054285" sldId="318"/>
            <ac:picMk id="9222" creationId="{11B98C23-77A4-A4B1-F8AA-2AC07919675A}"/>
          </ac:picMkLst>
        </pc:picChg>
        <pc:picChg chg="add mod">
          <ac:chgData name="Kristy Sakano" userId="33f78047d3986c6e" providerId="LiveId" clId="{EBCB6105-0D2A-4E4D-A37F-CAD0980BD2A6}" dt="2024-10-09T02:38:36.757" v="21490" actId="1076"/>
          <ac:picMkLst>
            <pc:docMk/>
            <pc:sldMk cId="2399054285" sldId="318"/>
            <ac:picMk id="13314" creationId="{42042D98-B3B9-F92B-3277-A5E15604B975}"/>
          </ac:picMkLst>
        </pc:picChg>
      </pc:sldChg>
      <pc:sldChg chg="addSp delSp modSp add mod ord modTransition modNotesTx">
        <pc:chgData name="Kristy Sakano" userId="33f78047d3986c6e" providerId="LiveId" clId="{EBCB6105-0D2A-4E4D-A37F-CAD0980BD2A6}" dt="2024-10-09T16:13:48.004" v="27387" actId="1036"/>
        <pc:sldMkLst>
          <pc:docMk/>
          <pc:sldMk cId="3887484491" sldId="319"/>
        </pc:sldMkLst>
        <pc:spChg chg="mod">
          <ac:chgData name="Kristy Sakano" userId="33f78047d3986c6e" providerId="LiveId" clId="{EBCB6105-0D2A-4E4D-A37F-CAD0980BD2A6}" dt="2024-10-09T02:35:56.991" v="21330" actId="1035"/>
          <ac:spMkLst>
            <pc:docMk/>
            <pc:sldMk cId="3887484491" sldId="319"/>
            <ac:spMk id="2" creationId="{C861D436-91CF-283B-FD62-9582B640B725}"/>
          </ac:spMkLst>
        </pc:spChg>
        <pc:spChg chg="del">
          <ac:chgData name="Kristy Sakano" userId="33f78047d3986c6e" providerId="LiveId" clId="{EBCB6105-0D2A-4E4D-A37F-CAD0980BD2A6}" dt="2024-10-09T02:35:07.982" v="21301" actId="478"/>
          <ac:spMkLst>
            <pc:docMk/>
            <pc:sldMk cId="3887484491" sldId="319"/>
            <ac:spMk id="3" creationId="{3A910F6C-9963-8377-E3C0-F49CC8BBD525}"/>
          </ac:spMkLst>
        </pc:spChg>
        <pc:spChg chg="del">
          <ac:chgData name="Kristy Sakano" userId="33f78047d3986c6e" providerId="LiveId" clId="{EBCB6105-0D2A-4E4D-A37F-CAD0980BD2A6}" dt="2024-10-09T02:35:06.234" v="21300" actId="478"/>
          <ac:spMkLst>
            <pc:docMk/>
            <pc:sldMk cId="3887484491" sldId="319"/>
            <ac:spMk id="5" creationId="{4965310C-74CC-B109-8DFB-9854344169A0}"/>
          </ac:spMkLst>
        </pc:spChg>
        <pc:spChg chg="mod">
          <ac:chgData name="Kristy Sakano" userId="33f78047d3986c6e" providerId="LiveId" clId="{EBCB6105-0D2A-4E4D-A37F-CAD0980BD2A6}" dt="2024-10-09T02:37:32.026" v="21351" actId="20577"/>
          <ac:spMkLst>
            <pc:docMk/>
            <pc:sldMk cId="3887484491" sldId="319"/>
            <ac:spMk id="6" creationId="{D376655E-3FD3-79FE-10A8-05CD28F2B868}"/>
          </ac:spMkLst>
        </pc:spChg>
        <pc:spChg chg="add mod">
          <ac:chgData name="Kristy Sakano" userId="33f78047d3986c6e" providerId="LiveId" clId="{EBCB6105-0D2A-4E4D-A37F-CAD0980BD2A6}" dt="2024-10-09T02:35:08.469" v="21302"/>
          <ac:spMkLst>
            <pc:docMk/>
            <pc:sldMk cId="3887484491" sldId="319"/>
            <ac:spMk id="7" creationId="{23F4FA52-4587-FF23-6976-FF18E93ADE1F}"/>
          </ac:spMkLst>
        </pc:spChg>
        <pc:spChg chg="add mod">
          <ac:chgData name="Kristy Sakano" userId="33f78047d3986c6e" providerId="LiveId" clId="{EBCB6105-0D2A-4E4D-A37F-CAD0980BD2A6}" dt="2024-10-09T02:35:08.469" v="21302"/>
          <ac:spMkLst>
            <pc:docMk/>
            <pc:sldMk cId="3887484491" sldId="319"/>
            <ac:spMk id="8" creationId="{8E297BE8-20AA-E75E-7765-2DD87F0B435D}"/>
          </ac:spMkLst>
        </pc:spChg>
        <pc:picChg chg="add mod">
          <ac:chgData name="Kristy Sakano" userId="33f78047d3986c6e" providerId="LiveId" clId="{EBCB6105-0D2A-4E4D-A37F-CAD0980BD2A6}" dt="2024-10-09T16:13:48.004" v="27387" actId="1036"/>
          <ac:picMkLst>
            <pc:docMk/>
            <pc:sldMk cId="3887484491" sldId="319"/>
            <ac:picMk id="14338" creationId="{6084CF1C-34B8-B1A8-23FA-8A9D1E54DE6C}"/>
          </ac:picMkLst>
        </pc:picChg>
      </pc:sldChg>
      <pc:sldMasterChg chg="del delSldLayout">
        <pc:chgData name="Kristy Sakano" userId="33f78047d3986c6e" providerId="LiveId" clId="{EBCB6105-0D2A-4E4D-A37F-CAD0980BD2A6}" dt="2024-10-11T16:19:42.443" v="27826" actId="47"/>
        <pc:sldMasterMkLst>
          <pc:docMk/>
          <pc:sldMasterMk cId="0" sldId="2147483672"/>
        </pc:sldMasterMkLst>
        <pc:sldLayoutChg chg="del">
          <pc:chgData name="Kristy Sakano" userId="33f78047d3986c6e" providerId="LiveId" clId="{EBCB6105-0D2A-4E4D-A37F-CAD0980BD2A6}" dt="2024-10-11T16:19:42.443" v="27826" actId="47"/>
          <pc:sldLayoutMkLst>
            <pc:docMk/>
            <pc:sldMasterMk cId="0" sldId="2147483672"/>
            <pc:sldLayoutMk cId="0" sldId="2147483659"/>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0"/>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1"/>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2"/>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3"/>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4"/>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5"/>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6"/>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7"/>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8"/>
          </pc:sldLayoutMkLst>
        </pc:sldLayoutChg>
        <pc:sldLayoutChg chg="del">
          <pc:chgData name="Kristy Sakano" userId="33f78047d3986c6e" providerId="LiveId" clId="{EBCB6105-0D2A-4E4D-A37F-CAD0980BD2A6}" dt="2024-10-11T16:19:42.443" v="27826" actId="47"/>
          <pc:sldLayoutMkLst>
            <pc:docMk/>
            <pc:sldMasterMk cId="0" sldId="2147483672"/>
            <pc:sldLayoutMk cId="0" sldId="2147483669"/>
          </pc:sldLayoutMkLst>
        </pc:sldLayoutChg>
      </pc:sldMasterChg>
      <pc:sldMasterChg chg="del delSldLayout">
        <pc:chgData name="Kristy Sakano" userId="33f78047d3986c6e" providerId="LiveId" clId="{EBCB6105-0D2A-4E4D-A37F-CAD0980BD2A6}" dt="2024-10-11T16:19:42.443" v="27826" actId="47"/>
        <pc:sldMasterMkLst>
          <pc:docMk/>
          <pc:sldMasterMk cId="0" sldId="2147483673"/>
        </pc:sldMasterMkLst>
        <pc:sldLayoutChg chg="del">
          <pc:chgData name="Kristy Sakano" userId="33f78047d3986c6e" providerId="LiveId" clId="{EBCB6105-0D2A-4E4D-A37F-CAD0980BD2A6}" dt="2024-10-11T16:19:42.443" v="27826" actId="47"/>
          <pc:sldLayoutMkLst>
            <pc:docMk/>
            <pc:sldMasterMk cId="0" sldId="2147483673"/>
            <pc:sldLayoutMk cId="0" sldId="2147483670"/>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7BA4D7-B532-4367-98F4-C9A1F2BD55DB}" type="doc">
      <dgm:prSet loTypeId="urn:microsoft.com/office/officeart/2008/layout/HexagonCluster" loCatId="picture" qsTypeId="urn:microsoft.com/office/officeart/2005/8/quickstyle/simple1" qsCatId="simple" csTypeId="urn:microsoft.com/office/officeart/2005/8/colors/accent3_3" csCatId="accent3" phldr="1"/>
      <dgm:spPr/>
      <dgm:t>
        <a:bodyPr/>
        <a:lstStyle/>
        <a:p>
          <a:endParaRPr lang="en-US"/>
        </a:p>
      </dgm:t>
    </dgm:pt>
    <dgm:pt modelId="{B5B5085A-A381-44FE-AD33-7CA7C7F7D875}">
      <dgm:prSet phldrT="[Text]"/>
      <dgm:spPr/>
      <dgm:t>
        <a:bodyPr/>
        <a:lstStyle/>
        <a:p>
          <a:r>
            <a:rPr lang="en-US" dirty="0"/>
            <a:t>Assurances</a:t>
          </a:r>
        </a:p>
      </dgm:t>
    </dgm:pt>
    <dgm:pt modelId="{AB4E6FA2-35BE-4929-BCDC-419A87E82C9D}" type="parTrans" cxnId="{CD749AE6-89FE-45D5-9721-23F153D2E3E2}">
      <dgm:prSet/>
      <dgm:spPr/>
      <dgm:t>
        <a:bodyPr/>
        <a:lstStyle/>
        <a:p>
          <a:endParaRPr lang="en-US"/>
        </a:p>
      </dgm:t>
    </dgm:pt>
    <dgm:pt modelId="{2C270803-85DF-4958-82E2-D389417DFD29}" type="sibTrans" cxnId="{CD749AE6-89FE-45D5-9721-23F153D2E3E2}">
      <dgm:prSet/>
      <dgm:spPr/>
      <dgm:t>
        <a:bodyPr/>
        <a:lstStyle/>
        <a:p>
          <a:endParaRPr lang="en-US"/>
        </a:p>
      </dgm:t>
    </dgm:pt>
    <dgm:pt modelId="{B013330A-4C3E-465B-BFBE-8F3A20B6588C}">
      <dgm:prSet phldrT="[Text]"/>
      <dgm:spPr/>
      <dgm:t>
        <a:bodyPr/>
        <a:lstStyle/>
        <a:p>
          <a:r>
            <a:rPr lang="en-US" dirty="0"/>
            <a:t>Verification &amp; Validation</a:t>
          </a:r>
        </a:p>
      </dgm:t>
    </dgm:pt>
    <dgm:pt modelId="{B13A12B4-0A89-436E-A13C-B1ED6BD00943}" type="parTrans" cxnId="{F476DC2C-377F-408A-AAFC-F21093C9D440}">
      <dgm:prSet/>
      <dgm:spPr/>
      <dgm:t>
        <a:bodyPr/>
        <a:lstStyle/>
        <a:p>
          <a:endParaRPr lang="en-US"/>
        </a:p>
      </dgm:t>
    </dgm:pt>
    <dgm:pt modelId="{D064FC8A-7A24-44CE-96D4-DEF483221EE5}" type="sibTrans" cxnId="{F476DC2C-377F-408A-AAFC-F21093C9D440}">
      <dgm:prSet/>
      <dgm:spPr/>
      <dgm:t>
        <a:bodyPr/>
        <a:lstStyle/>
        <a:p>
          <a:endParaRPr lang="en-US"/>
        </a:p>
      </dgm:t>
    </dgm:pt>
    <dgm:pt modelId="{D7C2D766-1C51-4156-90BE-84848516112A}">
      <dgm:prSet phldrT="[Text]"/>
      <dgm:spPr/>
      <dgm:t>
        <a:bodyPr/>
        <a:lstStyle/>
        <a:p>
          <a:r>
            <a:rPr lang="en-US" dirty="0"/>
            <a:t>Safety</a:t>
          </a:r>
        </a:p>
      </dgm:t>
    </dgm:pt>
    <dgm:pt modelId="{C7FC0D41-7942-44C8-9237-AFCEFF7BBD51}" type="parTrans" cxnId="{DB38A67B-6EEA-42EC-820F-C8EF4C4B231D}">
      <dgm:prSet/>
      <dgm:spPr/>
      <dgm:t>
        <a:bodyPr/>
        <a:lstStyle/>
        <a:p>
          <a:endParaRPr lang="en-US"/>
        </a:p>
      </dgm:t>
    </dgm:pt>
    <dgm:pt modelId="{B0CC8D15-64A3-4250-BA7B-445CD7EF70D0}" type="sibTrans" cxnId="{DB38A67B-6EEA-42EC-820F-C8EF4C4B231D}">
      <dgm:prSet/>
      <dgm:spPr/>
      <dgm:t>
        <a:bodyPr/>
        <a:lstStyle/>
        <a:p>
          <a:endParaRPr lang="en-US"/>
        </a:p>
      </dgm:t>
    </dgm:pt>
    <dgm:pt modelId="{69B07A3B-BE45-4D66-80DE-0F6289E1D1CB}" type="pres">
      <dgm:prSet presAssocID="{8D7BA4D7-B532-4367-98F4-C9A1F2BD55DB}" presName="Name0" presStyleCnt="0">
        <dgm:presLayoutVars>
          <dgm:chMax val="21"/>
          <dgm:chPref val="21"/>
        </dgm:presLayoutVars>
      </dgm:prSet>
      <dgm:spPr/>
    </dgm:pt>
    <dgm:pt modelId="{B6409968-0CD9-4D17-88E3-D9AE05FB8B90}" type="pres">
      <dgm:prSet presAssocID="{B5B5085A-A381-44FE-AD33-7CA7C7F7D875}" presName="text1" presStyleCnt="0"/>
      <dgm:spPr/>
    </dgm:pt>
    <dgm:pt modelId="{F0C66808-8A4E-45C3-972C-DE58A80CD1BB}" type="pres">
      <dgm:prSet presAssocID="{B5B5085A-A381-44FE-AD33-7CA7C7F7D875}" presName="textRepeatNode" presStyleLbl="alignNode1" presStyleIdx="0" presStyleCnt="3">
        <dgm:presLayoutVars>
          <dgm:chMax val="0"/>
          <dgm:chPref val="0"/>
          <dgm:bulletEnabled val="1"/>
        </dgm:presLayoutVars>
      </dgm:prSet>
      <dgm:spPr/>
    </dgm:pt>
    <dgm:pt modelId="{30ABF9C4-0963-4FBD-B052-F1852DA658D3}" type="pres">
      <dgm:prSet presAssocID="{B5B5085A-A381-44FE-AD33-7CA7C7F7D875}" presName="textaccent1" presStyleCnt="0"/>
      <dgm:spPr/>
    </dgm:pt>
    <dgm:pt modelId="{825CA2EA-0091-4B63-AAA7-B82C1212DB70}" type="pres">
      <dgm:prSet presAssocID="{B5B5085A-A381-44FE-AD33-7CA7C7F7D875}" presName="accentRepeatNode" presStyleLbl="solidAlignAcc1" presStyleIdx="0" presStyleCnt="6"/>
      <dgm:spPr/>
    </dgm:pt>
    <dgm:pt modelId="{53655009-4702-475F-AFA6-8CE1D5165D0C}" type="pres">
      <dgm:prSet presAssocID="{2C270803-85DF-4958-82E2-D389417DFD29}" presName="image1" presStyleCnt="0"/>
      <dgm:spPr/>
    </dgm:pt>
    <dgm:pt modelId="{17EA85AF-341B-4ECC-A657-A81A9A43C1B1}" type="pres">
      <dgm:prSet presAssocID="{2C270803-85DF-4958-82E2-D389417DFD29}" presName="imageRepeatNode" presStyleLbl="alignAcc1" presStyleIdx="0" presStyleCnt="3"/>
      <dgm:spPr/>
    </dgm:pt>
    <dgm:pt modelId="{38EAFCE2-74D6-4C0C-A0B4-272C3FDD9A11}" type="pres">
      <dgm:prSet presAssocID="{2C270803-85DF-4958-82E2-D389417DFD29}" presName="imageaccent1" presStyleCnt="0"/>
      <dgm:spPr/>
    </dgm:pt>
    <dgm:pt modelId="{71F9EDE8-2F7D-4D29-92C6-419A787C0001}" type="pres">
      <dgm:prSet presAssocID="{2C270803-85DF-4958-82E2-D389417DFD29}" presName="accentRepeatNode" presStyleLbl="solidAlignAcc1" presStyleIdx="1" presStyleCnt="6"/>
      <dgm:spPr/>
    </dgm:pt>
    <dgm:pt modelId="{375FDA57-2429-4516-AE22-49775692C1AD}" type="pres">
      <dgm:prSet presAssocID="{B013330A-4C3E-465B-BFBE-8F3A20B6588C}" presName="text2" presStyleCnt="0"/>
      <dgm:spPr/>
    </dgm:pt>
    <dgm:pt modelId="{1BF2C0D4-B0AA-4751-8FE4-34A4B9CF3332}" type="pres">
      <dgm:prSet presAssocID="{B013330A-4C3E-465B-BFBE-8F3A20B6588C}" presName="textRepeatNode" presStyleLbl="alignNode1" presStyleIdx="1" presStyleCnt="3">
        <dgm:presLayoutVars>
          <dgm:chMax val="0"/>
          <dgm:chPref val="0"/>
          <dgm:bulletEnabled val="1"/>
        </dgm:presLayoutVars>
      </dgm:prSet>
      <dgm:spPr/>
    </dgm:pt>
    <dgm:pt modelId="{D62DACCF-555C-49F7-A022-7510320232EA}" type="pres">
      <dgm:prSet presAssocID="{B013330A-4C3E-465B-BFBE-8F3A20B6588C}" presName="textaccent2" presStyleCnt="0"/>
      <dgm:spPr/>
    </dgm:pt>
    <dgm:pt modelId="{730B8A45-5602-4448-B90F-F505BB622E86}" type="pres">
      <dgm:prSet presAssocID="{B013330A-4C3E-465B-BFBE-8F3A20B6588C}" presName="accentRepeatNode" presStyleLbl="solidAlignAcc1" presStyleIdx="2" presStyleCnt="6"/>
      <dgm:spPr/>
    </dgm:pt>
    <dgm:pt modelId="{3C9AE672-5DF6-45D8-8AB9-1816FEB7C7A5}" type="pres">
      <dgm:prSet presAssocID="{D064FC8A-7A24-44CE-96D4-DEF483221EE5}" presName="image2" presStyleCnt="0"/>
      <dgm:spPr/>
    </dgm:pt>
    <dgm:pt modelId="{4A9746B8-2F3A-4017-BEC7-2D73B3D89CFD}" type="pres">
      <dgm:prSet presAssocID="{D064FC8A-7A24-44CE-96D4-DEF483221EE5}" presName="imageRepeatNode" presStyleLbl="alignAcc1" presStyleIdx="1" presStyleCnt="3"/>
      <dgm:spPr/>
    </dgm:pt>
    <dgm:pt modelId="{ECAF2B5B-780A-49B9-98CB-0329A9804CBF}" type="pres">
      <dgm:prSet presAssocID="{D064FC8A-7A24-44CE-96D4-DEF483221EE5}" presName="imageaccent2" presStyleCnt="0"/>
      <dgm:spPr/>
    </dgm:pt>
    <dgm:pt modelId="{2A611D07-6A78-48D8-8D51-62F1EE78BCBF}" type="pres">
      <dgm:prSet presAssocID="{D064FC8A-7A24-44CE-96D4-DEF483221EE5}" presName="accentRepeatNode" presStyleLbl="solidAlignAcc1" presStyleIdx="3" presStyleCnt="6"/>
      <dgm:spPr/>
    </dgm:pt>
    <dgm:pt modelId="{9A106CB6-D06F-4AD4-B3F0-701A0BAE9D52}" type="pres">
      <dgm:prSet presAssocID="{D7C2D766-1C51-4156-90BE-84848516112A}" presName="text3" presStyleCnt="0"/>
      <dgm:spPr/>
    </dgm:pt>
    <dgm:pt modelId="{F4E786D5-3C22-40A9-AE2F-FF7C17820722}" type="pres">
      <dgm:prSet presAssocID="{D7C2D766-1C51-4156-90BE-84848516112A}" presName="textRepeatNode" presStyleLbl="alignNode1" presStyleIdx="2" presStyleCnt="3">
        <dgm:presLayoutVars>
          <dgm:chMax val="0"/>
          <dgm:chPref val="0"/>
          <dgm:bulletEnabled val="1"/>
        </dgm:presLayoutVars>
      </dgm:prSet>
      <dgm:spPr/>
    </dgm:pt>
    <dgm:pt modelId="{4E39DEE0-A3AA-4385-836F-BE09E2B30A9A}" type="pres">
      <dgm:prSet presAssocID="{D7C2D766-1C51-4156-90BE-84848516112A}" presName="textaccent3" presStyleCnt="0"/>
      <dgm:spPr/>
    </dgm:pt>
    <dgm:pt modelId="{5B6E5D3B-BC75-49FE-AA64-91CB709CF45E}" type="pres">
      <dgm:prSet presAssocID="{D7C2D766-1C51-4156-90BE-84848516112A}" presName="accentRepeatNode" presStyleLbl="solidAlignAcc1" presStyleIdx="4" presStyleCnt="6"/>
      <dgm:spPr/>
    </dgm:pt>
    <dgm:pt modelId="{4330F917-EB55-4EFF-BA92-C8771CDEDEF9}" type="pres">
      <dgm:prSet presAssocID="{B0CC8D15-64A3-4250-BA7B-445CD7EF70D0}" presName="image3" presStyleCnt="0"/>
      <dgm:spPr/>
    </dgm:pt>
    <dgm:pt modelId="{C97A2A6A-2C44-4DDF-845A-D857A26EB115}" type="pres">
      <dgm:prSet presAssocID="{B0CC8D15-64A3-4250-BA7B-445CD7EF70D0}" presName="imageRepeatNode" presStyleLbl="alignAcc1" presStyleIdx="2" presStyleCnt="3"/>
      <dgm:spPr/>
    </dgm:pt>
    <dgm:pt modelId="{23C86FA8-F7CE-4124-B33B-6FB714D4BF6B}" type="pres">
      <dgm:prSet presAssocID="{B0CC8D15-64A3-4250-BA7B-445CD7EF70D0}" presName="imageaccent3" presStyleCnt="0"/>
      <dgm:spPr/>
    </dgm:pt>
    <dgm:pt modelId="{3842AC64-6036-4FB8-8B31-61D0D6335B39}" type="pres">
      <dgm:prSet presAssocID="{B0CC8D15-64A3-4250-BA7B-445CD7EF70D0}" presName="accentRepeatNode" presStyleLbl="solidAlignAcc1" presStyleIdx="5" presStyleCnt="6"/>
      <dgm:spPr/>
    </dgm:pt>
  </dgm:ptLst>
  <dgm:cxnLst>
    <dgm:cxn modelId="{F476DC2C-377F-408A-AAFC-F21093C9D440}" srcId="{8D7BA4D7-B532-4367-98F4-C9A1F2BD55DB}" destId="{B013330A-4C3E-465B-BFBE-8F3A20B6588C}" srcOrd="1" destOrd="0" parTransId="{B13A12B4-0A89-436E-A13C-B1ED6BD00943}" sibTransId="{D064FC8A-7A24-44CE-96D4-DEF483221EE5}"/>
    <dgm:cxn modelId="{4857FE47-CF0A-424C-823A-96CF96E493E8}" type="presOf" srcId="{2C270803-85DF-4958-82E2-D389417DFD29}" destId="{17EA85AF-341B-4ECC-A657-A81A9A43C1B1}" srcOrd="0" destOrd="0" presId="urn:microsoft.com/office/officeart/2008/layout/HexagonCluster"/>
    <dgm:cxn modelId="{DB38A67B-6EEA-42EC-820F-C8EF4C4B231D}" srcId="{8D7BA4D7-B532-4367-98F4-C9A1F2BD55DB}" destId="{D7C2D766-1C51-4156-90BE-84848516112A}" srcOrd="2" destOrd="0" parTransId="{C7FC0D41-7942-44C8-9237-AFCEFF7BBD51}" sibTransId="{B0CC8D15-64A3-4250-BA7B-445CD7EF70D0}"/>
    <dgm:cxn modelId="{08F7E0A4-F965-46EC-AD55-1C2FD51665A2}" type="presOf" srcId="{B0CC8D15-64A3-4250-BA7B-445CD7EF70D0}" destId="{C97A2A6A-2C44-4DDF-845A-D857A26EB115}" srcOrd="0" destOrd="0" presId="urn:microsoft.com/office/officeart/2008/layout/HexagonCluster"/>
    <dgm:cxn modelId="{5265ECB8-4D54-4B72-A0C0-89A7AE86CF17}" type="presOf" srcId="{B013330A-4C3E-465B-BFBE-8F3A20B6588C}" destId="{1BF2C0D4-B0AA-4751-8FE4-34A4B9CF3332}" srcOrd="0" destOrd="0" presId="urn:microsoft.com/office/officeart/2008/layout/HexagonCluster"/>
    <dgm:cxn modelId="{E48941BF-F204-42FC-87C0-47E70889892C}" type="presOf" srcId="{D064FC8A-7A24-44CE-96D4-DEF483221EE5}" destId="{4A9746B8-2F3A-4017-BEC7-2D73B3D89CFD}" srcOrd="0" destOrd="0" presId="urn:microsoft.com/office/officeart/2008/layout/HexagonCluster"/>
    <dgm:cxn modelId="{2EBCA2E4-FC21-4DE4-A95C-1D23E6004A4D}" type="presOf" srcId="{B5B5085A-A381-44FE-AD33-7CA7C7F7D875}" destId="{F0C66808-8A4E-45C3-972C-DE58A80CD1BB}" srcOrd="0" destOrd="0" presId="urn:microsoft.com/office/officeart/2008/layout/HexagonCluster"/>
    <dgm:cxn modelId="{CD749AE6-89FE-45D5-9721-23F153D2E3E2}" srcId="{8D7BA4D7-B532-4367-98F4-C9A1F2BD55DB}" destId="{B5B5085A-A381-44FE-AD33-7CA7C7F7D875}" srcOrd="0" destOrd="0" parTransId="{AB4E6FA2-35BE-4929-BCDC-419A87E82C9D}" sibTransId="{2C270803-85DF-4958-82E2-D389417DFD29}"/>
    <dgm:cxn modelId="{E64CAAED-93AE-423F-9FC2-2B2B11EE4FF7}" type="presOf" srcId="{8D7BA4D7-B532-4367-98F4-C9A1F2BD55DB}" destId="{69B07A3B-BE45-4D66-80DE-0F6289E1D1CB}" srcOrd="0" destOrd="0" presId="urn:microsoft.com/office/officeart/2008/layout/HexagonCluster"/>
    <dgm:cxn modelId="{9331BDFD-B1F3-42E2-8D78-20936AE4C598}" type="presOf" srcId="{D7C2D766-1C51-4156-90BE-84848516112A}" destId="{F4E786D5-3C22-40A9-AE2F-FF7C17820722}" srcOrd="0" destOrd="0" presId="urn:microsoft.com/office/officeart/2008/layout/HexagonCluster"/>
    <dgm:cxn modelId="{5BF6C1DB-0146-42C6-985C-9AAB03491505}" type="presParOf" srcId="{69B07A3B-BE45-4D66-80DE-0F6289E1D1CB}" destId="{B6409968-0CD9-4D17-88E3-D9AE05FB8B90}" srcOrd="0" destOrd="0" presId="urn:microsoft.com/office/officeart/2008/layout/HexagonCluster"/>
    <dgm:cxn modelId="{24815C15-F4C3-4562-B25E-DCA2A981B58C}" type="presParOf" srcId="{B6409968-0CD9-4D17-88E3-D9AE05FB8B90}" destId="{F0C66808-8A4E-45C3-972C-DE58A80CD1BB}" srcOrd="0" destOrd="0" presId="urn:microsoft.com/office/officeart/2008/layout/HexagonCluster"/>
    <dgm:cxn modelId="{EA81E556-4DDF-407D-8137-F3AB3CE27A27}" type="presParOf" srcId="{69B07A3B-BE45-4D66-80DE-0F6289E1D1CB}" destId="{30ABF9C4-0963-4FBD-B052-F1852DA658D3}" srcOrd="1" destOrd="0" presId="urn:microsoft.com/office/officeart/2008/layout/HexagonCluster"/>
    <dgm:cxn modelId="{FFCB2970-5F42-4EAB-99C7-F6E5AC141DBC}" type="presParOf" srcId="{30ABF9C4-0963-4FBD-B052-F1852DA658D3}" destId="{825CA2EA-0091-4B63-AAA7-B82C1212DB70}" srcOrd="0" destOrd="0" presId="urn:microsoft.com/office/officeart/2008/layout/HexagonCluster"/>
    <dgm:cxn modelId="{B7615623-4871-4678-881D-B113C6654502}" type="presParOf" srcId="{69B07A3B-BE45-4D66-80DE-0F6289E1D1CB}" destId="{53655009-4702-475F-AFA6-8CE1D5165D0C}" srcOrd="2" destOrd="0" presId="urn:microsoft.com/office/officeart/2008/layout/HexagonCluster"/>
    <dgm:cxn modelId="{E9AD2220-A67F-4713-B5E3-B07CC572E100}" type="presParOf" srcId="{53655009-4702-475F-AFA6-8CE1D5165D0C}" destId="{17EA85AF-341B-4ECC-A657-A81A9A43C1B1}" srcOrd="0" destOrd="0" presId="urn:microsoft.com/office/officeart/2008/layout/HexagonCluster"/>
    <dgm:cxn modelId="{2B5A75FE-5F2B-4C91-B6DC-97B08897F9EC}" type="presParOf" srcId="{69B07A3B-BE45-4D66-80DE-0F6289E1D1CB}" destId="{38EAFCE2-74D6-4C0C-A0B4-272C3FDD9A11}" srcOrd="3" destOrd="0" presId="urn:microsoft.com/office/officeart/2008/layout/HexagonCluster"/>
    <dgm:cxn modelId="{5F908678-A70A-4D0B-8D9D-9718A3F04FB9}" type="presParOf" srcId="{38EAFCE2-74D6-4C0C-A0B4-272C3FDD9A11}" destId="{71F9EDE8-2F7D-4D29-92C6-419A787C0001}" srcOrd="0" destOrd="0" presId="urn:microsoft.com/office/officeart/2008/layout/HexagonCluster"/>
    <dgm:cxn modelId="{8F38063E-B530-4C61-896D-2E19445FB199}" type="presParOf" srcId="{69B07A3B-BE45-4D66-80DE-0F6289E1D1CB}" destId="{375FDA57-2429-4516-AE22-49775692C1AD}" srcOrd="4" destOrd="0" presId="urn:microsoft.com/office/officeart/2008/layout/HexagonCluster"/>
    <dgm:cxn modelId="{9F6C3F53-0784-4C01-A79D-24AEACF4CEDA}" type="presParOf" srcId="{375FDA57-2429-4516-AE22-49775692C1AD}" destId="{1BF2C0D4-B0AA-4751-8FE4-34A4B9CF3332}" srcOrd="0" destOrd="0" presId="urn:microsoft.com/office/officeart/2008/layout/HexagonCluster"/>
    <dgm:cxn modelId="{BD454039-2F79-4131-8D1B-7188B4F98484}" type="presParOf" srcId="{69B07A3B-BE45-4D66-80DE-0F6289E1D1CB}" destId="{D62DACCF-555C-49F7-A022-7510320232EA}" srcOrd="5" destOrd="0" presId="urn:microsoft.com/office/officeart/2008/layout/HexagonCluster"/>
    <dgm:cxn modelId="{BC83FE4D-F902-4BA7-AB2A-73614659B675}" type="presParOf" srcId="{D62DACCF-555C-49F7-A022-7510320232EA}" destId="{730B8A45-5602-4448-B90F-F505BB622E86}" srcOrd="0" destOrd="0" presId="urn:microsoft.com/office/officeart/2008/layout/HexagonCluster"/>
    <dgm:cxn modelId="{77D522CC-CB64-4741-9D00-7C74F5CDBC72}" type="presParOf" srcId="{69B07A3B-BE45-4D66-80DE-0F6289E1D1CB}" destId="{3C9AE672-5DF6-45D8-8AB9-1816FEB7C7A5}" srcOrd="6" destOrd="0" presId="urn:microsoft.com/office/officeart/2008/layout/HexagonCluster"/>
    <dgm:cxn modelId="{F0DE09DE-5E22-451E-A435-ADE36E25EF3F}" type="presParOf" srcId="{3C9AE672-5DF6-45D8-8AB9-1816FEB7C7A5}" destId="{4A9746B8-2F3A-4017-BEC7-2D73B3D89CFD}" srcOrd="0" destOrd="0" presId="urn:microsoft.com/office/officeart/2008/layout/HexagonCluster"/>
    <dgm:cxn modelId="{DB7074EB-7A16-43DB-AE4B-68333E06E951}" type="presParOf" srcId="{69B07A3B-BE45-4D66-80DE-0F6289E1D1CB}" destId="{ECAF2B5B-780A-49B9-98CB-0329A9804CBF}" srcOrd="7" destOrd="0" presId="urn:microsoft.com/office/officeart/2008/layout/HexagonCluster"/>
    <dgm:cxn modelId="{517A2917-7185-43A3-9275-1886A064A832}" type="presParOf" srcId="{ECAF2B5B-780A-49B9-98CB-0329A9804CBF}" destId="{2A611D07-6A78-48D8-8D51-62F1EE78BCBF}" srcOrd="0" destOrd="0" presId="urn:microsoft.com/office/officeart/2008/layout/HexagonCluster"/>
    <dgm:cxn modelId="{659F9B50-DBBA-4D26-8931-FFE80B16DFC1}" type="presParOf" srcId="{69B07A3B-BE45-4D66-80DE-0F6289E1D1CB}" destId="{9A106CB6-D06F-4AD4-B3F0-701A0BAE9D52}" srcOrd="8" destOrd="0" presId="urn:microsoft.com/office/officeart/2008/layout/HexagonCluster"/>
    <dgm:cxn modelId="{EE77F257-41E1-40F1-B9A7-2A9F5AA425A7}" type="presParOf" srcId="{9A106CB6-D06F-4AD4-B3F0-701A0BAE9D52}" destId="{F4E786D5-3C22-40A9-AE2F-FF7C17820722}" srcOrd="0" destOrd="0" presId="urn:microsoft.com/office/officeart/2008/layout/HexagonCluster"/>
    <dgm:cxn modelId="{04BC79C9-7141-4FFD-AFE6-49FE4F20FB63}" type="presParOf" srcId="{69B07A3B-BE45-4D66-80DE-0F6289E1D1CB}" destId="{4E39DEE0-A3AA-4385-836F-BE09E2B30A9A}" srcOrd="9" destOrd="0" presId="urn:microsoft.com/office/officeart/2008/layout/HexagonCluster"/>
    <dgm:cxn modelId="{BA79202B-FF14-49BA-8437-AAB52060253E}" type="presParOf" srcId="{4E39DEE0-A3AA-4385-836F-BE09E2B30A9A}" destId="{5B6E5D3B-BC75-49FE-AA64-91CB709CF45E}" srcOrd="0" destOrd="0" presId="urn:microsoft.com/office/officeart/2008/layout/HexagonCluster"/>
    <dgm:cxn modelId="{12B529A2-273B-4091-96FD-BDE1AFB3F532}" type="presParOf" srcId="{69B07A3B-BE45-4D66-80DE-0F6289E1D1CB}" destId="{4330F917-EB55-4EFF-BA92-C8771CDEDEF9}" srcOrd="10" destOrd="0" presId="urn:microsoft.com/office/officeart/2008/layout/HexagonCluster"/>
    <dgm:cxn modelId="{287B5122-D176-4981-8A90-234C1E3F020C}" type="presParOf" srcId="{4330F917-EB55-4EFF-BA92-C8771CDEDEF9}" destId="{C97A2A6A-2C44-4DDF-845A-D857A26EB115}" srcOrd="0" destOrd="0" presId="urn:microsoft.com/office/officeart/2008/layout/HexagonCluster"/>
    <dgm:cxn modelId="{B4562F56-15E9-489B-87A0-3A2459FBE0E1}" type="presParOf" srcId="{69B07A3B-BE45-4D66-80DE-0F6289E1D1CB}" destId="{23C86FA8-F7CE-4124-B33B-6FB714D4BF6B}" srcOrd="11" destOrd="0" presId="urn:microsoft.com/office/officeart/2008/layout/HexagonCluster"/>
    <dgm:cxn modelId="{8B8F2242-A9ED-4EC2-BD3A-3B57AC1FC98D}" type="presParOf" srcId="{23C86FA8-F7CE-4124-B33B-6FB714D4BF6B}" destId="{3842AC64-6036-4FB8-8B31-61D0D6335B39}" srcOrd="0" destOrd="0" presId="urn:microsoft.com/office/officeart/2008/layout/Hexagon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327433D-DA34-455E-9713-623E4CE819E6}" type="doc">
      <dgm:prSet loTypeId="urn:microsoft.com/office/officeart/2005/8/layout/chevronAccent+Icon" loCatId="process" qsTypeId="urn:microsoft.com/office/officeart/2005/8/quickstyle/simple1" qsCatId="simple" csTypeId="urn:microsoft.com/office/officeart/2005/8/colors/colorful2" csCatId="colorful" phldr="1"/>
      <dgm:spPr/>
      <dgm:t>
        <a:bodyPr/>
        <a:lstStyle/>
        <a:p>
          <a:endParaRPr lang="en-US"/>
        </a:p>
      </dgm:t>
    </dgm:pt>
    <dgm:pt modelId="{44BAFF78-49E1-473C-80C8-5EDB8C5B3928}">
      <dgm:prSet phldrT="[Text]"/>
      <dgm:spPr/>
      <dgm:t>
        <a:bodyPr/>
        <a:lstStyle/>
        <a:p>
          <a:r>
            <a:rPr lang="en-US" dirty="0">
              <a:latin typeface="Fira Sans Condensed" panose="020B0503050000020004" pitchFamily="34" charset="0"/>
            </a:rPr>
            <a:t>Misjudge a turn</a:t>
          </a:r>
        </a:p>
      </dgm:t>
    </dgm:pt>
    <dgm:pt modelId="{1D9D8A66-159B-4378-83FE-BAC6EC12F706}" type="parTrans" cxnId="{B6A4E30A-EBDA-409C-BEC6-389A828F9DCE}">
      <dgm:prSet/>
      <dgm:spPr/>
      <dgm:t>
        <a:bodyPr/>
        <a:lstStyle/>
        <a:p>
          <a:endParaRPr lang="en-US"/>
        </a:p>
      </dgm:t>
    </dgm:pt>
    <dgm:pt modelId="{72F8F55E-C855-416D-8B30-21F560CED1B8}" type="sibTrans" cxnId="{B6A4E30A-EBDA-409C-BEC6-389A828F9DCE}">
      <dgm:prSet/>
      <dgm:spPr/>
      <dgm:t>
        <a:bodyPr/>
        <a:lstStyle/>
        <a:p>
          <a:endParaRPr lang="en-US"/>
        </a:p>
      </dgm:t>
    </dgm:pt>
    <dgm:pt modelId="{E1C4F643-0439-40DF-AF89-5125D672B241}">
      <dgm:prSet phldrT="[Text]"/>
      <dgm:spPr/>
      <dgm:t>
        <a:bodyPr/>
        <a:lstStyle/>
        <a:p>
          <a:r>
            <a:rPr lang="en-US" dirty="0">
              <a:latin typeface="Fira Sans Condensed" panose="020B0503050000020004" pitchFamily="34" charset="0"/>
            </a:rPr>
            <a:t>Bump into track wall</a:t>
          </a:r>
        </a:p>
      </dgm:t>
    </dgm:pt>
    <dgm:pt modelId="{EE9C8510-9798-4CBB-B452-B41D1A0FF163}" type="parTrans" cxnId="{EA668278-233E-48F2-83C1-CA203AA41493}">
      <dgm:prSet/>
      <dgm:spPr/>
      <dgm:t>
        <a:bodyPr/>
        <a:lstStyle/>
        <a:p>
          <a:endParaRPr lang="en-US"/>
        </a:p>
      </dgm:t>
    </dgm:pt>
    <dgm:pt modelId="{840AFCF0-CE8A-45C8-A26D-4776BC7AE328}" type="sibTrans" cxnId="{EA668278-233E-48F2-83C1-CA203AA41493}">
      <dgm:prSet/>
      <dgm:spPr/>
      <dgm:t>
        <a:bodyPr/>
        <a:lstStyle/>
        <a:p>
          <a:endParaRPr lang="en-US"/>
        </a:p>
      </dgm:t>
    </dgm:pt>
    <dgm:pt modelId="{C449EF81-020A-4CA2-ABE5-BBDDDC72534F}">
      <dgm:prSet phldrT="[Text]"/>
      <dgm:spPr/>
      <dgm:t>
        <a:bodyPr/>
        <a:lstStyle/>
        <a:p>
          <a:r>
            <a:rPr lang="en-US" dirty="0">
              <a:latin typeface="Fira Sans Condensed" panose="020B0503050000020004" pitchFamily="34" charset="0"/>
            </a:rPr>
            <a:t>Lose speed &amp; alignment</a:t>
          </a:r>
        </a:p>
      </dgm:t>
    </dgm:pt>
    <dgm:pt modelId="{0790C561-D393-42D5-A562-FFE3EA5414CD}" type="parTrans" cxnId="{C2F29303-BA89-4557-8056-BEFF8FB41F51}">
      <dgm:prSet/>
      <dgm:spPr/>
      <dgm:t>
        <a:bodyPr/>
        <a:lstStyle/>
        <a:p>
          <a:endParaRPr lang="en-US"/>
        </a:p>
      </dgm:t>
    </dgm:pt>
    <dgm:pt modelId="{AAE6E7E1-2B87-4FA5-9231-55F33A6BE05A}" type="sibTrans" cxnId="{C2F29303-BA89-4557-8056-BEFF8FB41F51}">
      <dgm:prSet/>
      <dgm:spPr/>
      <dgm:t>
        <a:bodyPr/>
        <a:lstStyle/>
        <a:p>
          <a:endParaRPr lang="en-US"/>
        </a:p>
      </dgm:t>
    </dgm:pt>
    <dgm:pt modelId="{48BF7553-B853-472C-9FB7-8A006A705AA3}">
      <dgm:prSet phldrT="[Text]"/>
      <dgm:spPr/>
      <dgm:t>
        <a:bodyPr/>
        <a:lstStyle/>
        <a:p>
          <a:r>
            <a:rPr lang="en-US" dirty="0">
              <a:latin typeface="Fira Sans Condensed" panose="020B0503050000020004" pitchFamily="34" charset="0"/>
            </a:rPr>
            <a:t>Overcorrect</a:t>
          </a:r>
        </a:p>
      </dgm:t>
    </dgm:pt>
    <dgm:pt modelId="{6DEA2A34-0826-49EF-8073-1C76F1913FF4}" type="parTrans" cxnId="{CFF7E4BD-83BA-431A-A956-C8295BEB9733}">
      <dgm:prSet/>
      <dgm:spPr/>
      <dgm:t>
        <a:bodyPr/>
        <a:lstStyle/>
        <a:p>
          <a:endParaRPr lang="en-US"/>
        </a:p>
      </dgm:t>
    </dgm:pt>
    <dgm:pt modelId="{1920DE85-B249-4F2B-8F59-EF8FA61ADED9}" type="sibTrans" cxnId="{CFF7E4BD-83BA-431A-A956-C8295BEB9733}">
      <dgm:prSet/>
      <dgm:spPr/>
      <dgm:t>
        <a:bodyPr/>
        <a:lstStyle/>
        <a:p>
          <a:endParaRPr lang="en-US"/>
        </a:p>
      </dgm:t>
    </dgm:pt>
    <dgm:pt modelId="{084C1F96-ABEC-44D2-9E41-174F792655AE}">
      <dgm:prSet phldrT="[Text]"/>
      <dgm:spPr/>
      <dgm:t>
        <a:bodyPr/>
        <a:lstStyle/>
        <a:p>
          <a:r>
            <a:rPr lang="en-US" dirty="0">
              <a:latin typeface="Fira Sans Condensed" panose="020B0503050000020004" pitchFamily="34" charset="0"/>
            </a:rPr>
            <a:t>Specification Violation</a:t>
          </a:r>
        </a:p>
      </dgm:t>
    </dgm:pt>
    <dgm:pt modelId="{F14C0B34-35FB-4E6F-B543-F1D97219EAF9}" type="parTrans" cxnId="{216C9A2A-0F26-4229-A41F-6147E3E49777}">
      <dgm:prSet/>
      <dgm:spPr/>
      <dgm:t>
        <a:bodyPr/>
        <a:lstStyle/>
        <a:p>
          <a:endParaRPr lang="en-US"/>
        </a:p>
      </dgm:t>
    </dgm:pt>
    <dgm:pt modelId="{CA2AD587-B2D2-479F-A596-A9BE2AA8FEA2}" type="sibTrans" cxnId="{216C9A2A-0F26-4229-A41F-6147E3E49777}">
      <dgm:prSet/>
      <dgm:spPr/>
      <dgm:t>
        <a:bodyPr/>
        <a:lstStyle/>
        <a:p>
          <a:endParaRPr lang="en-US"/>
        </a:p>
      </dgm:t>
    </dgm:pt>
    <dgm:pt modelId="{B4233789-028F-4CDF-8898-6646A139DEB5}" type="pres">
      <dgm:prSet presAssocID="{8327433D-DA34-455E-9713-623E4CE819E6}" presName="Name0" presStyleCnt="0">
        <dgm:presLayoutVars>
          <dgm:dir/>
          <dgm:resizeHandles val="exact"/>
        </dgm:presLayoutVars>
      </dgm:prSet>
      <dgm:spPr/>
    </dgm:pt>
    <dgm:pt modelId="{BE8C9158-A074-400A-8D9E-0989C3E0E727}" type="pres">
      <dgm:prSet presAssocID="{44BAFF78-49E1-473C-80C8-5EDB8C5B3928}" presName="composite" presStyleCnt="0"/>
      <dgm:spPr/>
    </dgm:pt>
    <dgm:pt modelId="{5ABD1FF1-E76F-46C4-BFA0-4226066B05F2}" type="pres">
      <dgm:prSet presAssocID="{44BAFF78-49E1-473C-80C8-5EDB8C5B3928}" presName="bgChev" presStyleLbl="node1" presStyleIdx="0" presStyleCnt="5"/>
      <dgm:spPr/>
    </dgm:pt>
    <dgm:pt modelId="{EED5254A-EE1E-4674-9270-1ADE56DA2518}" type="pres">
      <dgm:prSet presAssocID="{44BAFF78-49E1-473C-80C8-5EDB8C5B3928}" presName="txNode" presStyleLbl="fgAcc1" presStyleIdx="0" presStyleCnt="5">
        <dgm:presLayoutVars>
          <dgm:bulletEnabled val="1"/>
        </dgm:presLayoutVars>
      </dgm:prSet>
      <dgm:spPr/>
    </dgm:pt>
    <dgm:pt modelId="{D16239E7-E16E-4287-9BB0-DF415B7213E3}" type="pres">
      <dgm:prSet presAssocID="{72F8F55E-C855-416D-8B30-21F560CED1B8}" presName="compositeSpace" presStyleCnt="0"/>
      <dgm:spPr/>
    </dgm:pt>
    <dgm:pt modelId="{41AB1724-85E4-4E3D-813E-0D5B8354B415}" type="pres">
      <dgm:prSet presAssocID="{E1C4F643-0439-40DF-AF89-5125D672B241}" presName="composite" presStyleCnt="0"/>
      <dgm:spPr/>
    </dgm:pt>
    <dgm:pt modelId="{666AE07F-1FEB-482B-8971-B7B6C25BBE6B}" type="pres">
      <dgm:prSet presAssocID="{E1C4F643-0439-40DF-AF89-5125D672B241}" presName="bgChev" presStyleLbl="node1" presStyleIdx="1" presStyleCnt="5"/>
      <dgm:spPr/>
    </dgm:pt>
    <dgm:pt modelId="{2896C2D5-EA04-4729-A6C2-95116E92E40B}" type="pres">
      <dgm:prSet presAssocID="{E1C4F643-0439-40DF-AF89-5125D672B241}" presName="txNode" presStyleLbl="fgAcc1" presStyleIdx="1" presStyleCnt="5">
        <dgm:presLayoutVars>
          <dgm:bulletEnabled val="1"/>
        </dgm:presLayoutVars>
      </dgm:prSet>
      <dgm:spPr/>
    </dgm:pt>
    <dgm:pt modelId="{DC1E305C-3054-499C-B913-5D4BD4D7251B}" type="pres">
      <dgm:prSet presAssocID="{840AFCF0-CE8A-45C8-A26D-4776BC7AE328}" presName="compositeSpace" presStyleCnt="0"/>
      <dgm:spPr/>
    </dgm:pt>
    <dgm:pt modelId="{2BB60F01-FC6C-422D-AAF4-AD47B10CCF9E}" type="pres">
      <dgm:prSet presAssocID="{C449EF81-020A-4CA2-ABE5-BBDDDC72534F}" presName="composite" presStyleCnt="0"/>
      <dgm:spPr/>
    </dgm:pt>
    <dgm:pt modelId="{38C15961-4E4A-40C2-B2FC-CEE1BEBBADBA}" type="pres">
      <dgm:prSet presAssocID="{C449EF81-020A-4CA2-ABE5-BBDDDC72534F}" presName="bgChev" presStyleLbl="node1" presStyleIdx="2" presStyleCnt="5"/>
      <dgm:spPr/>
    </dgm:pt>
    <dgm:pt modelId="{2CD86268-3594-41AA-939E-73A12ACD3B41}" type="pres">
      <dgm:prSet presAssocID="{C449EF81-020A-4CA2-ABE5-BBDDDC72534F}" presName="txNode" presStyleLbl="fgAcc1" presStyleIdx="2" presStyleCnt="5">
        <dgm:presLayoutVars>
          <dgm:bulletEnabled val="1"/>
        </dgm:presLayoutVars>
      </dgm:prSet>
      <dgm:spPr/>
    </dgm:pt>
    <dgm:pt modelId="{B2FC16E4-1535-4A3D-986D-24815A7AC6F2}" type="pres">
      <dgm:prSet presAssocID="{AAE6E7E1-2B87-4FA5-9231-55F33A6BE05A}" presName="compositeSpace" presStyleCnt="0"/>
      <dgm:spPr/>
    </dgm:pt>
    <dgm:pt modelId="{41746AC4-E0D1-452A-A4AC-637B85B8AAE9}" type="pres">
      <dgm:prSet presAssocID="{48BF7553-B853-472C-9FB7-8A006A705AA3}" presName="composite" presStyleCnt="0"/>
      <dgm:spPr/>
    </dgm:pt>
    <dgm:pt modelId="{D436C17A-C827-47FE-A19A-3AFB395FD475}" type="pres">
      <dgm:prSet presAssocID="{48BF7553-B853-472C-9FB7-8A006A705AA3}" presName="bgChev" presStyleLbl="node1" presStyleIdx="3" presStyleCnt="5"/>
      <dgm:spPr/>
    </dgm:pt>
    <dgm:pt modelId="{A61CA793-0894-43D9-A0E1-FBFD6FDCD278}" type="pres">
      <dgm:prSet presAssocID="{48BF7553-B853-472C-9FB7-8A006A705AA3}" presName="txNode" presStyleLbl="fgAcc1" presStyleIdx="3" presStyleCnt="5">
        <dgm:presLayoutVars>
          <dgm:bulletEnabled val="1"/>
        </dgm:presLayoutVars>
      </dgm:prSet>
      <dgm:spPr/>
    </dgm:pt>
    <dgm:pt modelId="{054D6581-D20F-488D-8EBB-1EA585908A2A}" type="pres">
      <dgm:prSet presAssocID="{1920DE85-B249-4F2B-8F59-EF8FA61ADED9}" presName="compositeSpace" presStyleCnt="0"/>
      <dgm:spPr/>
    </dgm:pt>
    <dgm:pt modelId="{B9EEDE2E-38C1-4322-8EB2-16BB0F3B05DD}" type="pres">
      <dgm:prSet presAssocID="{084C1F96-ABEC-44D2-9E41-174F792655AE}" presName="composite" presStyleCnt="0"/>
      <dgm:spPr/>
    </dgm:pt>
    <dgm:pt modelId="{76B4F933-6B32-4B4C-AAF4-62874C46F7A6}" type="pres">
      <dgm:prSet presAssocID="{084C1F96-ABEC-44D2-9E41-174F792655AE}" presName="bgChev" presStyleLbl="node1" presStyleIdx="4" presStyleCnt="5"/>
      <dgm:spPr/>
    </dgm:pt>
    <dgm:pt modelId="{2C523C9D-F4E6-4F97-979D-184E78DA686C}" type="pres">
      <dgm:prSet presAssocID="{084C1F96-ABEC-44D2-9E41-174F792655AE}" presName="txNode" presStyleLbl="fgAcc1" presStyleIdx="4" presStyleCnt="5">
        <dgm:presLayoutVars>
          <dgm:bulletEnabled val="1"/>
        </dgm:presLayoutVars>
      </dgm:prSet>
      <dgm:spPr/>
    </dgm:pt>
  </dgm:ptLst>
  <dgm:cxnLst>
    <dgm:cxn modelId="{C2F29303-BA89-4557-8056-BEFF8FB41F51}" srcId="{8327433D-DA34-455E-9713-623E4CE819E6}" destId="{C449EF81-020A-4CA2-ABE5-BBDDDC72534F}" srcOrd="2" destOrd="0" parTransId="{0790C561-D393-42D5-A562-FFE3EA5414CD}" sibTransId="{AAE6E7E1-2B87-4FA5-9231-55F33A6BE05A}"/>
    <dgm:cxn modelId="{B6A4E30A-EBDA-409C-BEC6-389A828F9DCE}" srcId="{8327433D-DA34-455E-9713-623E4CE819E6}" destId="{44BAFF78-49E1-473C-80C8-5EDB8C5B3928}" srcOrd="0" destOrd="0" parTransId="{1D9D8A66-159B-4378-83FE-BAC6EC12F706}" sibTransId="{72F8F55E-C855-416D-8B30-21F560CED1B8}"/>
    <dgm:cxn modelId="{216C9A2A-0F26-4229-A41F-6147E3E49777}" srcId="{8327433D-DA34-455E-9713-623E4CE819E6}" destId="{084C1F96-ABEC-44D2-9E41-174F792655AE}" srcOrd="4" destOrd="0" parTransId="{F14C0B34-35FB-4E6F-B543-F1D97219EAF9}" sibTransId="{CA2AD587-B2D2-479F-A596-A9BE2AA8FEA2}"/>
    <dgm:cxn modelId="{5B905F30-6A8C-4791-8B5E-688499B0A1F2}" type="presOf" srcId="{48BF7553-B853-472C-9FB7-8A006A705AA3}" destId="{A61CA793-0894-43D9-A0E1-FBFD6FDCD278}" srcOrd="0" destOrd="0" presId="urn:microsoft.com/office/officeart/2005/8/layout/chevronAccent+Icon"/>
    <dgm:cxn modelId="{730D7569-B7ED-436C-9E0C-FDC8A0897B29}" type="presOf" srcId="{8327433D-DA34-455E-9713-623E4CE819E6}" destId="{B4233789-028F-4CDF-8898-6646A139DEB5}" srcOrd="0" destOrd="0" presId="urn:microsoft.com/office/officeart/2005/8/layout/chevronAccent+Icon"/>
    <dgm:cxn modelId="{A6AE444C-AB4E-45A5-95A8-5907FAF567A2}" type="presOf" srcId="{084C1F96-ABEC-44D2-9E41-174F792655AE}" destId="{2C523C9D-F4E6-4F97-979D-184E78DA686C}" srcOrd="0" destOrd="0" presId="urn:microsoft.com/office/officeart/2005/8/layout/chevronAccent+Icon"/>
    <dgm:cxn modelId="{EA668278-233E-48F2-83C1-CA203AA41493}" srcId="{8327433D-DA34-455E-9713-623E4CE819E6}" destId="{E1C4F643-0439-40DF-AF89-5125D672B241}" srcOrd="1" destOrd="0" parTransId="{EE9C8510-9798-4CBB-B452-B41D1A0FF163}" sibTransId="{840AFCF0-CE8A-45C8-A26D-4776BC7AE328}"/>
    <dgm:cxn modelId="{B3FBCDB2-5B96-415C-AD3F-BF8BA57C5992}" type="presOf" srcId="{C449EF81-020A-4CA2-ABE5-BBDDDC72534F}" destId="{2CD86268-3594-41AA-939E-73A12ACD3B41}" srcOrd="0" destOrd="0" presId="urn:microsoft.com/office/officeart/2005/8/layout/chevronAccent+Icon"/>
    <dgm:cxn modelId="{CFF7E4BD-83BA-431A-A956-C8295BEB9733}" srcId="{8327433D-DA34-455E-9713-623E4CE819E6}" destId="{48BF7553-B853-472C-9FB7-8A006A705AA3}" srcOrd="3" destOrd="0" parTransId="{6DEA2A34-0826-49EF-8073-1C76F1913FF4}" sibTransId="{1920DE85-B249-4F2B-8F59-EF8FA61ADED9}"/>
    <dgm:cxn modelId="{1F30C1D2-7AF3-4A46-8758-5969D6D41419}" type="presOf" srcId="{44BAFF78-49E1-473C-80C8-5EDB8C5B3928}" destId="{EED5254A-EE1E-4674-9270-1ADE56DA2518}" srcOrd="0" destOrd="0" presId="urn:microsoft.com/office/officeart/2005/8/layout/chevronAccent+Icon"/>
    <dgm:cxn modelId="{F6A74BE4-19F8-424C-88D9-D7D8D5E6FA06}" type="presOf" srcId="{E1C4F643-0439-40DF-AF89-5125D672B241}" destId="{2896C2D5-EA04-4729-A6C2-95116E92E40B}" srcOrd="0" destOrd="0" presId="urn:microsoft.com/office/officeart/2005/8/layout/chevronAccent+Icon"/>
    <dgm:cxn modelId="{BE7E1DC5-C24D-4E58-BC77-2E178ACC5193}" type="presParOf" srcId="{B4233789-028F-4CDF-8898-6646A139DEB5}" destId="{BE8C9158-A074-400A-8D9E-0989C3E0E727}" srcOrd="0" destOrd="0" presId="urn:microsoft.com/office/officeart/2005/8/layout/chevronAccent+Icon"/>
    <dgm:cxn modelId="{9A61B4C0-CC66-492D-9213-16CA6772F0CC}" type="presParOf" srcId="{BE8C9158-A074-400A-8D9E-0989C3E0E727}" destId="{5ABD1FF1-E76F-46C4-BFA0-4226066B05F2}" srcOrd="0" destOrd="0" presId="urn:microsoft.com/office/officeart/2005/8/layout/chevronAccent+Icon"/>
    <dgm:cxn modelId="{B385CDF2-E5CE-4856-826A-72AABA9AFD83}" type="presParOf" srcId="{BE8C9158-A074-400A-8D9E-0989C3E0E727}" destId="{EED5254A-EE1E-4674-9270-1ADE56DA2518}" srcOrd="1" destOrd="0" presId="urn:microsoft.com/office/officeart/2005/8/layout/chevronAccent+Icon"/>
    <dgm:cxn modelId="{999A9A59-0884-4751-8E35-26CB8EDF2904}" type="presParOf" srcId="{B4233789-028F-4CDF-8898-6646A139DEB5}" destId="{D16239E7-E16E-4287-9BB0-DF415B7213E3}" srcOrd="1" destOrd="0" presId="urn:microsoft.com/office/officeart/2005/8/layout/chevronAccent+Icon"/>
    <dgm:cxn modelId="{7AD43C14-55D1-45FD-A61D-B8AA0FDF7958}" type="presParOf" srcId="{B4233789-028F-4CDF-8898-6646A139DEB5}" destId="{41AB1724-85E4-4E3D-813E-0D5B8354B415}" srcOrd="2" destOrd="0" presId="urn:microsoft.com/office/officeart/2005/8/layout/chevronAccent+Icon"/>
    <dgm:cxn modelId="{63C0B66E-FE0E-400C-8ED9-689F88F87342}" type="presParOf" srcId="{41AB1724-85E4-4E3D-813E-0D5B8354B415}" destId="{666AE07F-1FEB-482B-8971-B7B6C25BBE6B}" srcOrd="0" destOrd="0" presId="urn:microsoft.com/office/officeart/2005/8/layout/chevronAccent+Icon"/>
    <dgm:cxn modelId="{A86116C2-CD0E-47C0-8A3C-D8785D5B6AC2}" type="presParOf" srcId="{41AB1724-85E4-4E3D-813E-0D5B8354B415}" destId="{2896C2D5-EA04-4729-A6C2-95116E92E40B}" srcOrd="1" destOrd="0" presId="urn:microsoft.com/office/officeart/2005/8/layout/chevronAccent+Icon"/>
    <dgm:cxn modelId="{3A33764E-3A34-4A0C-ADDC-14314BF51098}" type="presParOf" srcId="{B4233789-028F-4CDF-8898-6646A139DEB5}" destId="{DC1E305C-3054-499C-B913-5D4BD4D7251B}" srcOrd="3" destOrd="0" presId="urn:microsoft.com/office/officeart/2005/8/layout/chevronAccent+Icon"/>
    <dgm:cxn modelId="{B735E54B-7846-404A-A8FD-E46A0960B1E4}" type="presParOf" srcId="{B4233789-028F-4CDF-8898-6646A139DEB5}" destId="{2BB60F01-FC6C-422D-AAF4-AD47B10CCF9E}" srcOrd="4" destOrd="0" presId="urn:microsoft.com/office/officeart/2005/8/layout/chevronAccent+Icon"/>
    <dgm:cxn modelId="{50C006DE-D9BC-497D-9E53-FDD94C813ECE}" type="presParOf" srcId="{2BB60F01-FC6C-422D-AAF4-AD47B10CCF9E}" destId="{38C15961-4E4A-40C2-B2FC-CEE1BEBBADBA}" srcOrd="0" destOrd="0" presId="urn:microsoft.com/office/officeart/2005/8/layout/chevronAccent+Icon"/>
    <dgm:cxn modelId="{BC28F3EE-416B-49C4-96C4-11823D04C971}" type="presParOf" srcId="{2BB60F01-FC6C-422D-AAF4-AD47B10CCF9E}" destId="{2CD86268-3594-41AA-939E-73A12ACD3B41}" srcOrd="1" destOrd="0" presId="urn:microsoft.com/office/officeart/2005/8/layout/chevronAccent+Icon"/>
    <dgm:cxn modelId="{44E1D131-112D-45DB-AD4D-E1D28124D323}" type="presParOf" srcId="{B4233789-028F-4CDF-8898-6646A139DEB5}" destId="{B2FC16E4-1535-4A3D-986D-24815A7AC6F2}" srcOrd="5" destOrd="0" presId="urn:microsoft.com/office/officeart/2005/8/layout/chevronAccent+Icon"/>
    <dgm:cxn modelId="{91B44BE2-110A-4BE3-8CD6-A0ACB20B6C59}" type="presParOf" srcId="{B4233789-028F-4CDF-8898-6646A139DEB5}" destId="{41746AC4-E0D1-452A-A4AC-637B85B8AAE9}" srcOrd="6" destOrd="0" presId="urn:microsoft.com/office/officeart/2005/8/layout/chevronAccent+Icon"/>
    <dgm:cxn modelId="{94FB84A4-6BC3-4165-995F-8E20361BCDC8}" type="presParOf" srcId="{41746AC4-E0D1-452A-A4AC-637B85B8AAE9}" destId="{D436C17A-C827-47FE-A19A-3AFB395FD475}" srcOrd="0" destOrd="0" presId="urn:microsoft.com/office/officeart/2005/8/layout/chevronAccent+Icon"/>
    <dgm:cxn modelId="{877210E3-00AC-4950-A6F7-03853098EE39}" type="presParOf" srcId="{41746AC4-E0D1-452A-A4AC-637B85B8AAE9}" destId="{A61CA793-0894-43D9-A0E1-FBFD6FDCD278}" srcOrd="1" destOrd="0" presId="urn:microsoft.com/office/officeart/2005/8/layout/chevronAccent+Icon"/>
    <dgm:cxn modelId="{3BEDC63B-57A3-497F-970A-5163D3FB06CE}" type="presParOf" srcId="{B4233789-028F-4CDF-8898-6646A139DEB5}" destId="{054D6581-D20F-488D-8EBB-1EA585908A2A}" srcOrd="7" destOrd="0" presId="urn:microsoft.com/office/officeart/2005/8/layout/chevronAccent+Icon"/>
    <dgm:cxn modelId="{47156139-15D7-420D-AED1-2A2A34ACF1C8}" type="presParOf" srcId="{B4233789-028F-4CDF-8898-6646A139DEB5}" destId="{B9EEDE2E-38C1-4322-8EB2-16BB0F3B05DD}" srcOrd="8" destOrd="0" presId="urn:microsoft.com/office/officeart/2005/8/layout/chevronAccent+Icon"/>
    <dgm:cxn modelId="{A61A23D2-0417-4BA8-B48B-ABC19842ED61}" type="presParOf" srcId="{B9EEDE2E-38C1-4322-8EB2-16BB0F3B05DD}" destId="{76B4F933-6B32-4B4C-AAF4-62874C46F7A6}" srcOrd="0" destOrd="0" presId="urn:microsoft.com/office/officeart/2005/8/layout/chevronAccent+Icon"/>
    <dgm:cxn modelId="{CE49017D-EDEC-4A0F-BDBA-DF230ABD81A6}" type="presParOf" srcId="{B9EEDE2E-38C1-4322-8EB2-16BB0F3B05DD}" destId="{2C523C9D-F4E6-4F97-979D-184E78DA686C}" srcOrd="1" destOrd="0" presId="urn:microsoft.com/office/officeart/2005/8/layout/chevronAccent+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8D7928C-DE3F-4BA3-BA06-44823AC2C3F8}" type="doc">
      <dgm:prSet loTypeId="urn:microsoft.com/office/officeart/2005/8/layout/cycle1" loCatId="cycle" qsTypeId="urn:microsoft.com/office/officeart/2005/8/quickstyle/simple1" qsCatId="simple" csTypeId="urn:microsoft.com/office/officeart/2005/8/colors/accent3_1" csCatId="accent3" phldr="1"/>
      <dgm:spPr/>
      <dgm:t>
        <a:bodyPr/>
        <a:lstStyle/>
        <a:p>
          <a:endParaRPr lang="en-US"/>
        </a:p>
      </dgm:t>
    </dgm:pt>
    <dgm:pt modelId="{969AEB37-7B77-444C-AB43-E37B12877871}">
      <dgm:prSet phldrT="[Text]"/>
      <dgm:spPr/>
      <dgm:t>
        <a:bodyPr/>
        <a:lstStyle/>
        <a:p>
          <a:r>
            <a:rPr lang="en-US" dirty="0">
              <a:latin typeface="Fira Sans Condensed Light" panose="020B0403050000020004" pitchFamily="34" charset="0"/>
            </a:rPr>
            <a:t>Construct Local Specifications for Scenario</a:t>
          </a:r>
        </a:p>
      </dgm:t>
    </dgm:pt>
    <dgm:pt modelId="{E6B920A0-E46D-4D7A-87F7-E2B3ACCD18B8}" type="parTrans" cxnId="{22058B74-50A2-4E70-BAF5-2B26CD119003}">
      <dgm:prSet/>
      <dgm:spPr/>
      <dgm:t>
        <a:bodyPr/>
        <a:lstStyle/>
        <a:p>
          <a:endParaRPr lang="en-US"/>
        </a:p>
      </dgm:t>
    </dgm:pt>
    <dgm:pt modelId="{B6EB01FE-B513-4E0F-B49A-EE35B59B6988}" type="sibTrans" cxnId="{22058B74-50A2-4E70-BAF5-2B26CD119003}">
      <dgm:prSet/>
      <dgm:spPr/>
      <dgm:t>
        <a:bodyPr/>
        <a:lstStyle/>
        <a:p>
          <a:endParaRPr lang="en-US"/>
        </a:p>
      </dgm:t>
    </dgm:pt>
    <dgm:pt modelId="{14C60A6C-5F59-4436-B91C-9CB89FDEDF5C}">
      <dgm:prSet phldrT="[Text]"/>
      <dgm:spPr/>
      <dgm:t>
        <a:bodyPr/>
        <a:lstStyle/>
        <a:p>
          <a:r>
            <a:rPr lang="en-US" dirty="0">
              <a:latin typeface="Fira Sans Condensed Light" panose="020B0403050000020004" pitchFamily="34" charset="0"/>
            </a:rPr>
            <a:t>Simulate Scenario</a:t>
          </a:r>
        </a:p>
      </dgm:t>
    </dgm:pt>
    <dgm:pt modelId="{E17A85A2-6904-4B2B-B21A-B84FEFC6DB1A}" type="parTrans" cxnId="{90BBFA3C-328E-4E95-ABE0-E0DFB4BE4DD9}">
      <dgm:prSet/>
      <dgm:spPr/>
      <dgm:t>
        <a:bodyPr/>
        <a:lstStyle/>
        <a:p>
          <a:endParaRPr lang="en-US"/>
        </a:p>
      </dgm:t>
    </dgm:pt>
    <dgm:pt modelId="{11A97903-7A45-46EE-8FED-C62DEAFFAB42}" type="sibTrans" cxnId="{90BBFA3C-328E-4E95-ABE0-E0DFB4BE4DD9}">
      <dgm:prSet/>
      <dgm:spPr/>
      <dgm:t>
        <a:bodyPr/>
        <a:lstStyle/>
        <a:p>
          <a:endParaRPr lang="en-US"/>
        </a:p>
      </dgm:t>
    </dgm:pt>
    <dgm:pt modelId="{B8505829-88E8-4F52-AF32-7DE35A4A6E38}">
      <dgm:prSet phldrT="[Text]"/>
      <dgm:spPr/>
      <dgm:t>
        <a:bodyPr/>
        <a:lstStyle/>
        <a:p>
          <a:r>
            <a:rPr lang="en-US" dirty="0">
              <a:latin typeface="Fira Sans Condensed Light" panose="020B0403050000020004" pitchFamily="34" charset="0"/>
            </a:rPr>
            <a:t>Collect Performance Data</a:t>
          </a:r>
        </a:p>
      </dgm:t>
    </dgm:pt>
    <dgm:pt modelId="{CB0127F8-1690-4A62-97FE-803146969122}" type="parTrans" cxnId="{6FDB1A53-98AC-4AB9-A57E-72A5EF589DF5}">
      <dgm:prSet/>
      <dgm:spPr/>
      <dgm:t>
        <a:bodyPr/>
        <a:lstStyle/>
        <a:p>
          <a:endParaRPr lang="en-US"/>
        </a:p>
      </dgm:t>
    </dgm:pt>
    <dgm:pt modelId="{CA4EDA0D-7776-4394-937B-ED5ADD7427F8}" type="sibTrans" cxnId="{6FDB1A53-98AC-4AB9-A57E-72A5EF589DF5}">
      <dgm:prSet/>
      <dgm:spPr/>
      <dgm:t>
        <a:bodyPr/>
        <a:lstStyle/>
        <a:p>
          <a:endParaRPr lang="en-US"/>
        </a:p>
      </dgm:t>
    </dgm:pt>
    <dgm:pt modelId="{07171020-AB7D-470D-9A63-24ABABBA2311}">
      <dgm:prSet phldrT="[Text]"/>
      <dgm:spPr/>
      <dgm:t>
        <a:bodyPr/>
        <a:lstStyle/>
        <a:p>
          <a:r>
            <a:rPr lang="en-US" dirty="0">
              <a:latin typeface="Fira Sans Condensed Light" panose="020B0403050000020004" pitchFamily="34" charset="0"/>
            </a:rPr>
            <a:t>Identify Cascading Failures</a:t>
          </a:r>
        </a:p>
      </dgm:t>
    </dgm:pt>
    <dgm:pt modelId="{C1736672-17D1-4909-ADCD-FA08B4DBA2D9}" type="parTrans" cxnId="{BA20F333-3340-4087-884A-92A8179D8B34}">
      <dgm:prSet/>
      <dgm:spPr/>
      <dgm:t>
        <a:bodyPr/>
        <a:lstStyle/>
        <a:p>
          <a:endParaRPr lang="en-US"/>
        </a:p>
      </dgm:t>
    </dgm:pt>
    <dgm:pt modelId="{4998C05C-CFF9-49C6-AE2F-4DC926E60610}" type="sibTrans" cxnId="{BA20F333-3340-4087-884A-92A8179D8B34}">
      <dgm:prSet/>
      <dgm:spPr/>
      <dgm:t>
        <a:bodyPr/>
        <a:lstStyle/>
        <a:p>
          <a:endParaRPr lang="en-US"/>
        </a:p>
      </dgm:t>
    </dgm:pt>
    <dgm:pt modelId="{FD06AC94-A784-4591-AB6B-E209D9172D91}" type="pres">
      <dgm:prSet presAssocID="{A8D7928C-DE3F-4BA3-BA06-44823AC2C3F8}" presName="cycle" presStyleCnt="0">
        <dgm:presLayoutVars>
          <dgm:dir/>
          <dgm:resizeHandles val="exact"/>
        </dgm:presLayoutVars>
      </dgm:prSet>
      <dgm:spPr/>
    </dgm:pt>
    <dgm:pt modelId="{52D95B61-19D4-4676-89D9-3E2C791BDD00}" type="pres">
      <dgm:prSet presAssocID="{969AEB37-7B77-444C-AB43-E37B12877871}" presName="dummy" presStyleCnt="0"/>
      <dgm:spPr/>
    </dgm:pt>
    <dgm:pt modelId="{77960734-1141-4C1F-81DC-27D38135851F}" type="pres">
      <dgm:prSet presAssocID="{969AEB37-7B77-444C-AB43-E37B12877871}" presName="node" presStyleLbl="revTx" presStyleIdx="0" presStyleCnt="4" custScaleX="128189">
        <dgm:presLayoutVars>
          <dgm:bulletEnabled val="1"/>
        </dgm:presLayoutVars>
      </dgm:prSet>
      <dgm:spPr/>
    </dgm:pt>
    <dgm:pt modelId="{8698B21E-4A43-494D-86B0-8DB19CC4C889}" type="pres">
      <dgm:prSet presAssocID="{B6EB01FE-B513-4E0F-B49A-EE35B59B6988}" presName="sibTrans" presStyleLbl="node1" presStyleIdx="0" presStyleCnt="4"/>
      <dgm:spPr/>
    </dgm:pt>
    <dgm:pt modelId="{95A39220-A48E-48AA-A341-26400378FC45}" type="pres">
      <dgm:prSet presAssocID="{14C60A6C-5F59-4436-B91C-9CB89FDEDF5C}" presName="dummy" presStyleCnt="0"/>
      <dgm:spPr/>
    </dgm:pt>
    <dgm:pt modelId="{792A7FC3-F748-4647-A899-283B7F8F68BF}" type="pres">
      <dgm:prSet presAssocID="{14C60A6C-5F59-4436-B91C-9CB89FDEDF5C}" presName="node" presStyleLbl="revTx" presStyleIdx="1" presStyleCnt="4" custScaleX="110272">
        <dgm:presLayoutVars>
          <dgm:bulletEnabled val="1"/>
        </dgm:presLayoutVars>
      </dgm:prSet>
      <dgm:spPr/>
    </dgm:pt>
    <dgm:pt modelId="{572843B2-0B59-4B0E-8D66-AD1101601945}" type="pres">
      <dgm:prSet presAssocID="{11A97903-7A45-46EE-8FED-C62DEAFFAB42}" presName="sibTrans" presStyleLbl="node1" presStyleIdx="1" presStyleCnt="4"/>
      <dgm:spPr/>
    </dgm:pt>
    <dgm:pt modelId="{12E7E1B9-2001-4991-87AB-D609C0A868CE}" type="pres">
      <dgm:prSet presAssocID="{B8505829-88E8-4F52-AF32-7DE35A4A6E38}" presName="dummy" presStyleCnt="0"/>
      <dgm:spPr/>
    </dgm:pt>
    <dgm:pt modelId="{917C3D3F-50B7-47D3-87F6-D4DA026B71ED}" type="pres">
      <dgm:prSet presAssocID="{B8505829-88E8-4F52-AF32-7DE35A4A6E38}" presName="node" presStyleLbl="revTx" presStyleIdx="2" presStyleCnt="4" custScaleX="130639">
        <dgm:presLayoutVars>
          <dgm:bulletEnabled val="1"/>
        </dgm:presLayoutVars>
      </dgm:prSet>
      <dgm:spPr/>
    </dgm:pt>
    <dgm:pt modelId="{3BAE1BDF-73E4-438B-BBF8-80A896843BF2}" type="pres">
      <dgm:prSet presAssocID="{CA4EDA0D-7776-4394-937B-ED5ADD7427F8}" presName="sibTrans" presStyleLbl="node1" presStyleIdx="2" presStyleCnt="4"/>
      <dgm:spPr/>
    </dgm:pt>
    <dgm:pt modelId="{51EB1479-2D13-4CC5-9DEF-0AFA87BB6A7B}" type="pres">
      <dgm:prSet presAssocID="{07171020-AB7D-470D-9A63-24ABABBA2311}" presName="dummy" presStyleCnt="0"/>
      <dgm:spPr/>
    </dgm:pt>
    <dgm:pt modelId="{2792D476-A3BB-4D7D-81EE-2960B0541ACB}" type="pres">
      <dgm:prSet presAssocID="{07171020-AB7D-470D-9A63-24ABABBA2311}" presName="node" presStyleLbl="revTx" presStyleIdx="3" presStyleCnt="4" custScaleX="124569">
        <dgm:presLayoutVars>
          <dgm:bulletEnabled val="1"/>
        </dgm:presLayoutVars>
      </dgm:prSet>
      <dgm:spPr/>
    </dgm:pt>
    <dgm:pt modelId="{B3472916-0291-4D94-955D-3E90A7916E6E}" type="pres">
      <dgm:prSet presAssocID="{4998C05C-CFF9-49C6-AE2F-4DC926E60610}" presName="sibTrans" presStyleLbl="node1" presStyleIdx="3" presStyleCnt="4"/>
      <dgm:spPr/>
    </dgm:pt>
  </dgm:ptLst>
  <dgm:cxnLst>
    <dgm:cxn modelId="{53C0C80C-918D-4A43-AF41-DEFF3A6C69F1}" type="presOf" srcId="{B6EB01FE-B513-4E0F-B49A-EE35B59B6988}" destId="{8698B21E-4A43-494D-86B0-8DB19CC4C889}" srcOrd="0" destOrd="0" presId="urn:microsoft.com/office/officeart/2005/8/layout/cycle1"/>
    <dgm:cxn modelId="{BA20F333-3340-4087-884A-92A8179D8B34}" srcId="{A8D7928C-DE3F-4BA3-BA06-44823AC2C3F8}" destId="{07171020-AB7D-470D-9A63-24ABABBA2311}" srcOrd="3" destOrd="0" parTransId="{C1736672-17D1-4909-ADCD-FA08B4DBA2D9}" sibTransId="{4998C05C-CFF9-49C6-AE2F-4DC926E60610}"/>
    <dgm:cxn modelId="{52CF7737-758D-4FFF-AC86-E937D231CE76}" type="presOf" srcId="{11A97903-7A45-46EE-8FED-C62DEAFFAB42}" destId="{572843B2-0B59-4B0E-8D66-AD1101601945}" srcOrd="0" destOrd="0" presId="urn:microsoft.com/office/officeart/2005/8/layout/cycle1"/>
    <dgm:cxn modelId="{F88CF437-B482-4796-9079-D7AF0B17BBFE}" type="presOf" srcId="{A8D7928C-DE3F-4BA3-BA06-44823AC2C3F8}" destId="{FD06AC94-A784-4591-AB6B-E209D9172D91}" srcOrd="0" destOrd="0" presId="urn:microsoft.com/office/officeart/2005/8/layout/cycle1"/>
    <dgm:cxn modelId="{85A73039-4A5A-4E8D-9B12-C9F593755E1C}" type="presOf" srcId="{B8505829-88E8-4F52-AF32-7DE35A4A6E38}" destId="{917C3D3F-50B7-47D3-87F6-D4DA026B71ED}" srcOrd="0" destOrd="0" presId="urn:microsoft.com/office/officeart/2005/8/layout/cycle1"/>
    <dgm:cxn modelId="{90BBFA3C-328E-4E95-ABE0-E0DFB4BE4DD9}" srcId="{A8D7928C-DE3F-4BA3-BA06-44823AC2C3F8}" destId="{14C60A6C-5F59-4436-B91C-9CB89FDEDF5C}" srcOrd="1" destOrd="0" parTransId="{E17A85A2-6904-4B2B-B21A-B84FEFC6DB1A}" sibTransId="{11A97903-7A45-46EE-8FED-C62DEAFFAB42}"/>
    <dgm:cxn modelId="{5C041B64-C62F-4CC2-A2DC-D2564D7D1373}" type="presOf" srcId="{4998C05C-CFF9-49C6-AE2F-4DC926E60610}" destId="{B3472916-0291-4D94-955D-3E90A7916E6E}" srcOrd="0" destOrd="0" presId="urn:microsoft.com/office/officeart/2005/8/layout/cycle1"/>
    <dgm:cxn modelId="{6FDB1A53-98AC-4AB9-A57E-72A5EF589DF5}" srcId="{A8D7928C-DE3F-4BA3-BA06-44823AC2C3F8}" destId="{B8505829-88E8-4F52-AF32-7DE35A4A6E38}" srcOrd="2" destOrd="0" parTransId="{CB0127F8-1690-4A62-97FE-803146969122}" sibTransId="{CA4EDA0D-7776-4394-937B-ED5ADD7427F8}"/>
    <dgm:cxn modelId="{22058B74-50A2-4E70-BAF5-2B26CD119003}" srcId="{A8D7928C-DE3F-4BA3-BA06-44823AC2C3F8}" destId="{969AEB37-7B77-444C-AB43-E37B12877871}" srcOrd="0" destOrd="0" parTransId="{E6B920A0-E46D-4D7A-87F7-E2B3ACCD18B8}" sibTransId="{B6EB01FE-B513-4E0F-B49A-EE35B59B6988}"/>
    <dgm:cxn modelId="{590DBB7D-0DC6-43B1-9747-6F05F2409DB8}" type="presOf" srcId="{CA4EDA0D-7776-4394-937B-ED5ADD7427F8}" destId="{3BAE1BDF-73E4-438B-BBF8-80A896843BF2}" srcOrd="0" destOrd="0" presId="urn:microsoft.com/office/officeart/2005/8/layout/cycle1"/>
    <dgm:cxn modelId="{87C062BC-9B86-45D3-A20B-8F243FCA0263}" type="presOf" srcId="{14C60A6C-5F59-4436-B91C-9CB89FDEDF5C}" destId="{792A7FC3-F748-4647-A899-283B7F8F68BF}" srcOrd="0" destOrd="0" presId="urn:microsoft.com/office/officeart/2005/8/layout/cycle1"/>
    <dgm:cxn modelId="{243DC1CB-125E-4CC2-B17A-7CED16695EC4}" type="presOf" srcId="{969AEB37-7B77-444C-AB43-E37B12877871}" destId="{77960734-1141-4C1F-81DC-27D38135851F}" srcOrd="0" destOrd="0" presId="urn:microsoft.com/office/officeart/2005/8/layout/cycle1"/>
    <dgm:cxn modelId="{503EEAEE-0B40-4497-91F7-28671D4C451F}" type="presOf" srcId="{07171020-AB7D-470D-9A63-24ABABBA2311}" destId="{2792D476-A3BB-4D7D-81EE-2960B0541ACB}" srcOrd="0" destOrd="0" presId="urn:microsoft.com/office/officeart/2005/8/layout/cycle1"/>
    <dgm:cxn modelId="{0BC4E64A-701A-4314-A647-476D721301D2}" type="presParOf" srcId="{FD06AC94-A784-4591-AB6B-E209D9172D91}" destId="{52D95B61-19D4-4676-89D9-3E2C791BDD00}" srcOrd="0" destOrd="0" presId="urn:microsoft.com/office/officeart/2005/8/layout/cycle1"/>
    <dgm:cxn modelId="{53DB6587-3BF5-4D65-9892-7B003D482395}" type="presParOf" srcId="{FD06AC94-A784-4591-AB6B-E209D9172D91}" destId="{77960734-1141-4C1F-81DC-27D38135851F}" srcOrd="1" destOrd="0" presId="urn:microsoft.com/office/officeart/2005/8/layout/cycle1"/>
    <dgm:cxn modelId="{42A3D550-E432-4361-A6C1-FED11D9A48E2}" type="presParOf" srcId="{FD06AC94-A784-4591-AB6B-E209D9172D91}" destId="{8698B21E-4A43-494D-86B0-8DB19CC4C889}" srcOrd="2" destOrd="0" presId="urn:microsoft.com/office/officeart/2005/8/layout/cycle1"/>
    <dgm:cxn modelId="{6D4AC396-AAC2-457A-8D00-747321614C5D}" type="presParOf" srcId="{FD06AC94-A784-4591-AB6B-E209D9172D91}" destId="{95A39220-A48E-48AA-A341-26400378FC45}" srcOrd="3" destOrd="0" presId="urn:microsoft.com/office/officeart/2005/8/layout/cycle1"/>
    <dgm:cxn modelId="{2BDEEC24-64ED-4CC6-B80A-90735BEF9F92}" type="presParOf" srcId="{FD06AC94-A784-4591-AB6B-E209D9172D91}" destId="{792A7FC3-F748-4647-A899-283B7F8F68BF}" srcOrd="4" destOrd="0" presId="urn:microsoft.com/office/officeart/2005/8/layout/cycle1"/>
    <dgm:cxn modelId="{0F1A944B-50F0-436C-A7BF-6DE052E3CA76}" type="presParOf" srcId="{FD06AC94-A784-4591-AB6B-E209D9172D91}" destId="{572843B2-0B59-4B0E-8D66-AD1101601945}" srcOrd="5" destOrd="0" presId="urn:microsoft.com/office/officeart/2005/8/layout/cycle1"/>
    <dgm:cxn modelId="{4A24A5FD-F686-4BC4-895B-9DF2686E15C1}" type="presParOf" srcId="{FD06AC94-A784-4591-AB6B-E209D9172D91}" destId="{12E7E1B9-2001-4991-87AB-D609C0A868CE}" srcOrd="6" destOrd="0" presId="urn:microsoft.com/office/officeart/2005/8/layout/cycle1"/>
    <dgm:cxn modelId="{952D3A08-C820-4D12-8DD2-491EA51CF13D}" type="presParOf" srcId="{FD06AC94-A784-4591-AB6B-E209D9172D91}" destId="{917C3D3F-50B7-47D3-87F6-D4DA026B71ED}" srcOrd="7" destOrd="0" presId="urn:microsoft.com/office/officeart/2005/8/layout/cycle1"/>
    <dgm:cxn modelId="{C177E56A-C606-4244-8650-2EEC8B12204D}" type="presParOf" srcId="{FD06AC94-A784-4591-AB6B-E209D9172D91}" destId="{3BAE1BDF-73E4-438B-BBF8-80A896843BF2}" srcOrd="8" destOrd="0" presId="urn:microsoft.com/office/officeart/2005/8/layout/cycle1"/>
    <dgm:cxn modelId="{0EDB812B-392B-4086-B788-DDE7044627F3}" type="presParOf" srcId="{FD06AC94-A784-4591-AB6B-E209D9172D91}" destId="{51EB1479-2D13-4CC5-9DEF-0AFA87BB6A7B}" srcOrd="9" destOrd="0" presId="urn:microsoft.com/office/officeart/2005/8/layout/cycle1"/>
    <dgm:cxn modelId="{F173831F-62FB-413C-86B8-5107C75D11D1}" type="presParOf" srcId="{FD06AC94-A784-4591-AB6B-E209D9172D91}" destId="{2792D476-A3BB-4D7D-81EE-2960B0541ACB}" srcOrd="10" destOrd="0" presId="urn:microsoft.com/office/officeart/2005/8/layout/cycle1"/>
    <dgm:cxn modelId="{32DF2005-DB5A-44A6-9807-1DCFD54EAD5B}" type="presParOf" srcId="{FD06AC94-A784-4591-AB6B-E209D9172D91}" destId="{B3472916-0291-4D94-955D-3E90A7916E6E}" srcOrd="11"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C66808-8A4E-45C3-972C-DE58A80CD1BB}">
      <dsp:nvSpPr>
        <dsp:cNvPr id="0" name=""/>
        <dsp:cNvSpPr/>
      </dsp:nvSpPr>
      <dsp:spPr>
        <a:xfrm>
          <a:off x="1974946" y="1448615"/>
          <a:ext cx="1023252" cy="882222"/>
        </a:xfrm>
        <a:prstGeom prst="hexagon">
          <a:avLst>
            <a:gd name="adj" fmla="val 25000"/>
            <a:gd name="vf" fmla="val 115470"/>
          </a:avLst>
        </a:prstGeom>
        <a:solidFill>
          <a:schemeClr val="accent3">
            <a:shade val="80000"/>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700" rIns="0" bIns="12700" numCol="1" spcCol="1270" anchor="ctr" anchorCtr="0">
          <a:noAutofit/>
        </a:bodyPr>
        <a:lstStyle/>
        <a:p>
          <a:pPr marL="0" lvl="0" indent="0" algn="ctr" defTabSz="444500">
            <a:lnSpc>
              <a:spcPct val="90000"/>
            </a:lnSpc>
            <a:spcBef>
              <a:spcPct val="0"/>
            </a:spcBef>
            <a:spcAft>
              <a:spcPct val="35000"/>
            </a:spcAft>
            <a:buNone/>
          </a:pPr>
          <a:r>
            <a:rPr lang="en-US" sz="1000" kern="1200" dirty="0"/>
            <a:t>Assurances</a:t>
          </a:r>
        </a:p>
      </dsp:txBody>
      <dsp:txXfrm>
        <a:off x="2133736" y="1585519"/>
        <a:ext cx="705673" cy="608414"/>
      </dsp:txXfrm>
    </dsp:sp>
    <dsp:sp modelId="{825CA2EA-0091-4B63-AAA7-B82C1212DB70}">
      <dsp:nvSpPr>
        <dsp:cNvPr id="0" name=""/>
        <dsp:cNvSpPr/>
      </dsp:nvSpPr>
      <dsp:spPr>
        <a:xfrm>
          <a:off x="2001529" y="1838098"/>
          <a:ext cx="119804" cy="103256"/>
        </a:xfrm>
        <a:prstGeom prst="hexagon">
          <a:avLst>
            <a:gd name="adj" fmla="val 25000"/>
            <a:gd name="vf" fmla="val 115470"/>
          </a:avLst>
        </a:prstGeom>
        <a:solidFill>
          <a:schemeClr val="lt1">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7EA85AF-341B-4ECC-A657-A81A9A43C1B1}">
      <dsp:nvSpPr>
        <dsp:cNvPr id="0" name=""/>
        <dsp:cNvSpPr/>
      </dsp:nvSpPr>
      <dsp:spPr>
        <a:xfrm>
          <a:off x="1100265" y="974756"/>
          <a:ext cx="1023252" cy="882222"/>
        </a:xfrm>
        <a:prstGeom prst="hexagon">
          <a:avLst>
            <a:gd name="adj" fmla="val 25000"/>
            <a:gd name="vf" fmla="val 115470"/>
          </a:avLst>
        </a:prstGeom>
        <a:solidFill>
          <a:schemeClr val="lt1">
            <a:alpha val="90000"/>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1F9EDE8-2F7D-4D29-92C6-419A787C0001}">
      <dsp:nvSpPr>
        <dsp:cNvPr id="0" name=""/>
        <dsp:cNvSpPr/>
      </dsp:nvSpPr>
      <dsp:spPr>
        <a:xfrm>
          <a:off x="1796878" y="1740436"/>
          <a:ext cx="119804" cy="103256"/>
        </a:xfrm>
        <a:prstGeom prst="hexagon">
          <a:avLst>
            <a:gd name="adj" fmla="val 25000"/>
            <a:gd name="vf" fmla="val 115470"/>
          </a:avLst>
        </a:prstGeom>
        <a:solidFill>
          <a:schemeClr val="lt1">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BF2C0D4-B0AA-4751-8FE4-34A4B9CF3332}">
      <dsp:nvSpPr>
        <dsp:cNvPr id="0" name=""/>
        <dsp:cNvSpPr/>
      </dsp:nvSpPr>
      <dsp:spPr>
        <a:xfrm>
          <a:off x="2846714" y="964267"/>
          <a:ext cx="1023252" cy="882222"/>
        </a:xfrm>
        <a:prstGeom prst="hexagon">
          <a:avLst>
            <a:gd name="adj" fmla="val 25000"/>
            <a:gd name="vf" fmla="val 115470"/>
          </a:avLst>
        </a:prstGeom>
        <a:solidFill>
          <a:schemeClr val="accent3">
            <a:shade val="80000"/>
            <a:hueOff val="-67887"/>
            <a:satOff val="14410"/>
            <a:lumOff val="8048"/>
            <a:alphaOff val="0"/>
          </a:schemeClr>
        </a:solidFill>
        <a:ln w="25400" cap="flat" cmpd="sng" algn="ctr">
          <a:solidFill>
            <a:schemeClr val="accent3">
              <a:shade val="80000"/>
              <a:hueOff val="-67887"/>
              <a:satOff val="14410"/>
              <a:lumOff val="804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700" rIns="0" bIns="12700" numCol="1" spcCol="1270" anchor="ctr" anchorCtr="0">
          <a:noAutofit/>
        </a:bodyPr>
        <a:lstStyle/>
        <a:p>
          <a:pPr marL="0" lvl="0" indent="0" algn="ctr" defTabSz="444500">
            <a:lnSpc>
              <a:spcPct val="90000"/>
            </a:lnSpc>
            <a:spcBef>
              <a:spcPct val="0"/>
            </a:spcBef>
            <a:spcAft>
              <a:spcPct val="35000"/>
            </a:spcAft>
            <a:buNone/>
          </a:pPr>
          <a:r>
            <a:rPr lang="en-US" sz="1000" kern="1200" dirty="0"/>
            <a:t>Verification &amp; Validation</a:t>
          </a:r>
        </a:p>
      </dsp:txBody>
      <dsp:txXfrm>
        <a:off x="3005504" y="1101171"/>
        <a:ext cx="705673" cy="608414"/>
      </dsp:txXfrm>
    </dsp:sp>
    <dsp:sp modelId="{730B8A45-5602-4448-B90F-F505BB622E86}">
      <dsp:nvSpPr>
        <dsp:cNvPr id="0" name=""/>
        <dsp:cNvSpPr/>
      </dsp:nvSpPr>
      <dsp:spPr>
        <a:xfrm>
          <a:off x="3546240" y="1729015"/>
          <a:ext cx="119804" cy="103256"/>
        </a:xfrm>
        <a:prstGeom prst="hexagon">
          <a:avLst>
            <a:gd name="adj" fmla="val 25000"/>
            <a:gd name="vf" fmla="val 115470"/>
          </a:avLst>
        </a:prstGeom>
        <a:solidFill>
          <a:schemeClr val="lt1">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A9746B8-2F3A-4017-BEC7-2D73B3D89CFD}">
      <dsp:nvSpPr>
        <dsp:cNvPr id="0" name=""/>
        <dsp:cNvSpPr/>
      </dsp:nvSpPr>
      <dsp:spPr>
        <a:xfrm>
          <a:off x="3718481" y="1448615"/>
          <a:ext cx="1023252" cy="882222"/>
        </a:xfrm>
        <a:prstGeom prst="hexagon">
          <a:avLst>
            <a:gd name="adj" fmla="val 25000"/>
            <a:gd name="vf" fmla="val 115470"/>
          </a:avLst>
        </a:prstGeom>
        <a:solidFill>
          <a:schemeClr val="lt1">
            <a:alpha val="90000"/>
            <a:hueOff val="0"/>
            <a:satOff val="0"/>
            <a:lumOff val="0"/>
            <a:alphaOff val="0"/>
          </a:schemeClr>
        </a:solidFill>
        <a:ln w="25400" cap="flat" cmpd="sng" algn="ctr">
          <a:solidFill>
            <a:schemeClr val="accent3">
              <a:shade val="80000"/>
              <a:hueOff val="-67887"/>
              <a:satOff val="14410"/>
              <a:lumOff val="8048"/>
              <a:alphaOff val="0"/>
            </a:schemeClr>
          </a:solidFill>
          <a:prstDash val="solid"/>
        </a:ln>
        <a:effectLst/>
      </dsp:spPr>
      <dsp:style>
        <a:lnRef idx="2">
          <a:scrgbClr r="0" g="0" b="0"/>
        </a:lnRef>
        <a:fillRef idx="1">
          <a:scrgbClr r="0" g="0" b="0"/>
        </a:fillRef>
        <a:effectRef idx="0">
          <a:scrgbClr r="0" g="0" b="0"/>
        </a:effectRef>
        <a:fontRef idx="minor"/>
      </dsp:style>
    </dsp:sp>
    <dsp:sp modelId="{2A611D07-6A78-48D8-8D51-62F1EE78BCBF}">
      <dsp:nvSpPr>
        <dsp:cNvPr id="0" name=""/>
        <dsp:cNvSpPr/>
      </dsp:nvSpPr>
      <dsp:spPr>
        <a:xfrm>
          <a:off x="3745064" y="1838098"/>
          <a:ext cx="119804" cy="103256"/>
        </a:xfrm>
        <a:prstGeom prst="hexagon">
          <a:avLst>
            <a:gd name="adj" fmla="val 25000"/>
            <a:gd name="vf" fmla="val 115470"/>
          </a:avLst>
        </a:prstGeom>
        <a:solidFill>
          <a:schemeClr val="lt1">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4E786D5-3C22-40A9-AE2F-FF7C17820722}">
      <dsp:nvSpPr>
        <dsp:cNvPr id="0" name=""/>
        <dsp:cNvSpPr/>
      </dsp:nvSpPr>
      <dsp:spPr>
        <a:xfrm>
          <a:off x="1974946" y="482017"/>
          <a:ext cx="1023252" cy="882222"/>
        </a:xfrm>
        <a:prstGeom prst="hexagon">
          <a:avLst>
            <a:gd name="adj" fmla="val 25000"/>
            <a:gd name="vf" fmla="val 115470"/>
          </a:avLst>
        </a:prstGeom>
        <a:solidFill>
          <a:schemeClr val="accent3">
            <a:shade val="80000"/>
            <a:hueOff val="-135775"/>
            <a:satOff val="28821"/>
            <a:lumOff val="16096"/>
            <a:alphaOff val="0"/>
          </a:schemeClr>
        </a:solidFill>
        <a:ln w="25400" cap="flat" cmpd="sng" algn="ctr">
          <a:solidFill>
            <a:schemeClr val="accent3">
              <a:shade val="80000"/>
              <a:hueOff val="-135775"/>
              <a:satOff val="28821"/>
              <a:lumOff val="1609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700" rIns="0" bIns="12700" numCol="1" spcCol="1270" anchor="ctr" anchorCtr="0">
          <a:noAutofit/>
        </a:bodyPr>
        <a:lstStyle/>
        <a:p>
          <a:pPr marL="0" lvl="0" indent="0" algn="ctr" defTabSz="444500">
            <a:lnSpc>
              <a:spcPct val="90000"/>
            </a:lnSpc>
            <a:spcBef>
              <a:spcPct val="0"/>
            </a:spcBef>
            <a:spcAft>
              <a:spcPct val="35000"/>
            </a:spcAft>
            <a:buNone/>
          </a:pPr>
          <a:r>
            <a:rPr lang="en-US" sz="1000" kern="1200" dirty="0"/>
            <a:t>Safety</a:t>
          </a:r>
        </a:p>
      </dsp:txBody>
      <dsp:txXfrm>
        <a:off x="2133736" y="618921"/>
        <a:ext cx="705673" cy="608414"/>
      </dsp:txXfrm>
    </dsp:sp>
    <dsp:sp modelId="{5B6E5D3B-BC75-49FE-AA64-91CB709CF45E}">
      <dsp:nvSpPr>
        <dsp:cNvPr id="0" name=""/>
        <dsp:cNvSpPr/>
      </dsp:nvSpPr>
      <dsp:spPr>
        <a:xfrm>
          <a:off x="2668646" y="501130"/>
          <a:ext cx="119804" cy="103256"/>
        </a:xfrm>
        <a:prstGeom prst="hexagon">
          <a:avLst>
            <a:gd name="adj" fmla="val 25000"/>
            <a:gd name="vf" fmla="val 115470"/>
          </a:avLst>
        </a:prstGeom>
        <a:solidFill>
          <a:schemeClr val="lt1">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97A2A6A-2C44-4DDF-845A-D857A26EB115}">
      <dsp:nvSpPr>
        <dsp:cNvPr id="0" name=""/>
        <dsp:cNvSpPr/>
      </dsp:nvSpPr>
      <dsp:spPr>
        <a:xfrm>
          <a:off x="2846714" y="0"/>
          <a:ext cx="1023252" cy="882222"/>
        </a:xfrm>
        <a:prstGeom prst="hexagon">
          <a:avLst>
            <a:gd name="adj" fmla="val 25000"/>
            <a:gd name="vf" fmla="val 115470"/>
          </a:avLst>
        </a:prstGeom>
        <a:solidFill>
          <a:schemeClr val="lt1">
            <a:alpha val="90000"/>
            <a:hueOff val="0"/>
            <a:satOff val="0"/>
            <a:lumOff val="0"/>
            <a:alphaOff val="0"/>
          </a:schemeClr>
        </a:solidFill>
        <a:ln w="25400" cap="flat" cmpd="sng" algn="ctr">
          <a:solidFill>
            <a:schemeClr val="accent3">
              <a:shade val="80000"/>
              <a:hueOff val="-135775"/>
              <a:satOff val="28821"/>
              <a:lumOff val="16096"/>
              <a:alphaOff val="0"/>
            </a:schemeClr>
          </a:solidFill>
          <a:prstDash val="solid"/>
        </a:ln>
        <a:effectLst/>
      </dsp:spPr>
      <dsp:style>
        <a:lnRef idx="2">
          <a:scrgbClr r="0" g="0" b="0"/>
        </a:lnRef>
        <a:fillRef idx="1">
          <a:scrgbClr r="0" g="0" b="0"/>
        </a:fillRef>
        <a:effectRef idx="0">
          <a:scrgbClr r="0" g="0" b="0"/>
        </a:effectRef>
        <a:fontRef idx="minor"/>
      </dsp:style>
    </dsp:sp>
    <dsp:sp modelId="{3842AC64-6036-4FB8-8B31-61D0D6335B39}">
      <dsp:nvSpPr>
        <dsp:cNvPr id="0" name=""/>
        <dsp:cNvSpPr/>
      </dsp:nvSpPr>
      <dsp:spPr>
        <a:xfrm>
          <a:off x="2876938" y="387385"/>
          <a:ext cx="119804" cy="103256"/>
        </a:xfrm>
        <a:prstGeom prst="hexagon">
          <a:avLst>
            <a:gd name="adj" fmla="val 25000"/>
            <a:gd name="vf" fmla="val 115470"/>
          </a:avLst>
        </a:prstGeom>
        <a:solidFill>
          <a:schemeClr val="lt1">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BD1FF1-E76F-46C4-BFA0-4226066B05F2}">
      <dsp:nvSpPr>
        <dsp:cNvPr id="0" name=""/>
        <dsp:cNvSpPr/>
      </dsp:nvSpPr>
      <dsp:spPr>
        <a:xfrm>
          <a:off x="1236" y="1698145"/>
          <a:ext cx="1383853" cy="534167"/>
        </a:xfrm>
        <a:prstGeom prst="chevron">
          <a:avLst>
            <a:gd name="adj" fmla="val 4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ED5254A-EE1E-4674-9270-1ADE56DA2518}">
      <dsp:nvSpPr>
        <dsp:cNvPr id="0" name=""/>
        <dsp:cNvSpPr/>
      </dsp:nvSpPr>
      <dsp:spPr>
        <a:xfrm>
          <a:off x="370263" y="1831687"/>
          <a:ext cx="1168587" cy="534167"/>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Fira Sans Condensed" panose="020B0503050000020004" pitchFamily="34" charset="0"/>
            </a:rPr>
            <a:t>Misjudge a turn</a:t>
          </a:r>
        </a:p>
      </dsp:txBody>
      <dsp:txXfrm>
        <a:off x="385908" y="1847332"/>
        <a:ext cx="1137297" cy="502877"/>
      </dsp:txXfrm>
    </dsp:sp>
    <dsp:sp modelId="{666AE07F-1FEB-482B-8971-B7B6C25BBE6B}">
      <dsp:nvSpPr>
        <dsp:cNvPr id="0" name=""/>
        <dsp:cNvSpPr/>
      </dsp:nvSpPr>
      <dsp:spPr>
        <a:xfrm>
          <a:off x="1581904" y="1698145"/>
          <a:ext cx="1383853" cy="534167"/>
        </a:xfrm>
        <a:prstGeom prst="chevron">
          <a:avLst>
            <a:gd name="adj" fmla="val 40000"/>
          </a:avLst>
        </a:prstGeom>
        <a:solidFill>
          <a:schemeClr val="accent2">
            <a:hueOff val="3865041"/>
            <a:satOff val="245"/>
            <a:lumOff val="-25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96C2D5-EA04-4729-A6C2-95116E92E40B}">
      <dsp:nvSpPr>
        <dsp:cNvPr id="0" name=""/>
        <dsp:cNvSpPr/>
      </dsp:nvSpPr>
      <dsp:spPr>
        <a:xfrm>
          <a:off x="1950932" y="1831687"/>
          <a:ext cx="1168587" cy="534167"/>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3865041"/>
              <a:satOff val="245"/>
              <a:lumOff val="-250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Fira Sans Condensed" panose="020B0503050000020004" pitchFamily="34" charset="0"/>
            </a:rPr>
            <a:t>Bump into track wall</a:t>
          </a:r>
        </a:p>
      </dsp:txBody>
      <dsp:txXfrm>
        <a:off x="1966577" y="1847332"/>
        <a:ext cx="1137297" cy="502877"/>
      </dsp:txXfrm>
    </dsp:sp>
    <dsp:sp modelId="{38C15961-4E4A-40C2-B2FC-CEE1BEBBADBA}">
      <dsp:nvSpPr>
        <dsp:cNvPr id="0" name=""/>
        <dsp:cNvSpPr/>
      </dsp:nvSpPr>
      <dsp:spPr>
        <a:xfrm>
          <a:off x="3162572" y="1698145"/>
          <a:ext cx="1383853" cy="534167"/>
        </a:xfrm>
        <a:prstGeom prst="chevron">
          <a:avLst>
            <a:gd name="adj" fmla="val 40000"/>
          </a:avLst>
        </a:prstGeom>
        <a:solidFill>
          <a:schemeClr val="accent2">
            <a:hueOff val="7730082"/>
            <a:satOff val="491"/>
            <a:lumOff val="-5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CD86268-3594-41AA-939E-73A12ACD3B41}">
      <dsp:nvSpPr>
        <dsp:cNvPr id="0" name=""/>
        <dsp:cNvSpPr/>
      </dsp:nvSpPr>
      <dsp:spPr>
        <a:xfrm>
          <a:off x="3531600" y="1831687"/>
          <a:ext cx="1168587" cy="534167"/>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7730082"/>
              <a:satOff val="491"/>
              <a:lumOff val="-500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Fira Sans Condensed" panose="020B0503050000020004" pitchFamily="34" charset="0"/>
            </a:rPr>
            <a:t>Lose speed &amp; alignment</a:t>
          </a:r>
        </a:p>
      </dsp:txBody>
      <dsp:txXfrm>
        <a:off x="3547245" y="1847332"/>
        <a:ext cx="1137297" cy="502877"/>
      </dsp:txXfrm>
    </dsp:sp>
    <dsp:sp modelId="{D436C17A-C827-47FE-A19A-3AFB395FD475}">
      <dsp:nvSpPr>
        <dsp:cNvPr id="0" name=""/>
        <dsp:cNvSpPr/>
      </dsp:nvSpPr>
      <dsp:spPr>
        <a:xfrm>
          <a:off x="4743241" y="1698145"/>
          <a:ext cx="1383853" cy="534167"/>
        </a:xfrm>
        <a:prstGeom prst="chevron">
          <a:avLst>
            <a:gd name="adj" fmla="val 40000"/>
          </a:avLst>
        </a:prstGeom>
        <a:solidFill>
          <a:schemeClr val="accent2">
            <a:hueOff val="11595123"/>
            <a:satOff val="736"/>
            <a:lumOff val="-75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1CA793-0894-43D9-A0E1-FBFD6FDCD278}">
      <dsp:nvSpPr>
        <dsp:cNvPr id="0" name=""/>
        <dsp:cNvSpPr/>
      </dsp:nvSpPr>
      <dsp:spPr>
        <a:xfrm>
          <a:off x="5112268" y="1831687"/>
          <a:ext cx="1168587" cy="534167"/>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11595123"/>
              <a:satOff val="736"/>
              <a:lumOff val="-750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Fira Sans Condensed" panose="020B0503050000020004" pitchFamily="34" charset="0"/>
            </a:rPr>
            <a:t>Overcorrect</a:t>
          </a:r>
        </a:p>
      </dsp:txBody>
      <dsp:txXfrm>
        <a:off x="5127913" y="1847332"/>
        <a:ext cx="1137297" cy="502877"/>
      </dsp:txXfrm>
    </dsp:sp>
    <dsp:sp modelId="{76B4F933-6B32-4B4C-AAF4-62874C46F7A6}">
      <dsp:nvSpPr>
        <dsp:cNvPr id="0" name=""/>
        <dsp:cNvSpPr/>
      </dsp:nvSpPr>
      <dsp:spPr>
        <a:xfrm>
          <a:off x="6323909" y="1698145"/>
          <a:ext cx="1383853" cy="534167"/>
        </a:xfrm>
        <a:prstGeom prst="chevron">
          <a:avLst>
            <a:gd name="adj" fmla="val 40000"/>
          </a:avLst>
        </a:prstGeom>
        <a:solidFill>
          <a:schemeClr val="accent2">
            <a:hueOff val="15460164"/>
            <a:satOff val="982"/>
            <a:lumOff val="-1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C523C9D-F4E6-4F97-979D-184E78DA686C}">
      <dsp:nvSpPr>
        <dsp:cNvPr id="0" name=""/>
        <dsp:cNvSpPr/>
      </dsp:nvSpPr>
      <dsp:spPr>
        <a:xfrm>
          <a:off x="6692937" y="1831687"/>
          <a:ext cx="1168587" cy="534167"/>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15460164"/>
              <a:satOff val="982"/>
              <a:lumOff val="-1000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Fira Sans Condensed" panose="020B0503050000020004" pitchFamily="34" charset="0"/>
            </a:rPr>
            <a:t>Specification Violation</a:t>
          </a:r>
        </a:p>
      </dsp:txBody>
      <dsp:txXfrm>
        <a:off x="6708582" y="1847332"/>
        <a:ext cx="1137297" cy="5028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960734-1141-4C1F-81DC-27D38135851F}">
      <dsp:nvSpPr>
        <dsp:cNvPr id="0" name=""/>
        <dsp:cNvSpPr/>
      </dsp:nvSpPr>
      <dsp:spPr>
        <a:xfrm>
          <a:off x="3341726" y="86473"/>
          <a:ext cx="1759003" cy="137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US" sz="2300" kern="1200" dirty="0">
              <a:latin typeface="Fira Sans Condensed Light" panose="020B0403050000020004" pitchFamily="34" charset="0"/>
            </a:rPr>
            <a:t>Construct Local Specifications for Scenario</a:t>
          </a:r>
        </a:p>
      </dsp:txBody>
      <dsp:txXfrm>
        <a:off x="3341726" y="86473"/>
        <a:ext cx="1759003" cy="1372195"/>
      </dsp:txXfrm>
    </dsp:sp>
    <dsp:sp modelId="{8698B21E-4A43-494D-86B0-8DB19CC4C889}">
      <dsp:nvSpPr>
        <dsp:cNvPr id="0" name=""/>
        <dsp:cNvSpPr/>
      </dsp:nvSpPr>
      <dsp:spPr>
        <a:xfrm>
          <a:off x="1119219" y="209"/>
          <a:ext cx="3874371" cy="3874371"/>
        </a:xfrm>
        <a:prstGeom prst="circularArrow">
          <a:avLst>
            <a:gd name="adj1" fmla="val 6906"/>
            <a:gd name="adj2" fmla="val 465693"/>
            <a:gd name="adj3" fmla="val 547978"/>
            <a:gd name="adj4" fmla="val 20586328"/>
            <a:gd name="adj5" fmla="val 8057"/>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92A7FC3-F748-4647-A899-283B7F8F68BF}">
      <dsp:nvSpPr>
        <dsp:cNvPr id="0" name=""/>
        <dsp:cNvSpPr/>
      </dsp:nvSpPr>
      <dsp:spPr>
        <a:xfrm>
          <a:off x="3464654" y="2416120"/>
          <a:ext cx="1513147" cy="137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US" sz="2300" kern="1200" dirty="0">
              <a:latin typeface="Fira Sans Condensed Light" panose="020B0403050000020004" pitchFamily="34" charset="0"/>
            </a:rPr>
            <a:t>Simulate Scenario</a:t>
          </a:r>
        </a:p>
      </dsp:txBody>
      <dsp:txXfrm>
        <a:off x="3464654" y="2416120"/>
        <a:ext cx="1513147" cy="1372195"/>
      </dsp:txXfrm>
    </dsp:sp>
    <dsp:sp modelId="{572843B2-0B59-4B0E-8D66-AD1101601945}">
      <dsp:nvSpPr>
        <dsp:cNvPr id="0" name=""/>
        <dsp:cNvSpPr/>
      </dsp:nvSpPr>
      <dsp:spPr>
        <a:xfrm>
          <a:off x="1119219" y="209"/>
          <a:ext cx="3874371" cy="3874371"/>
        </a:xfrm>
        <a:prstGeom prst="circularArrow">
          <a:avLst>
            <a:gd name="adj1" fmla="val 6906"/>
            <a:gd name="adj2" fmla="val 465693"/>
            <a:gd name="adj3" fmla="val 5497173"/>
            <a:gd name="adj4" fmla="val 4539057"/>
            <a:gd name="adj5" fmla="val 8057"/>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17C3D3F-50B7-47D3-87F6-D4DA026B71ED}">
      <dsp:nvSpPr>
        <dsp:cNvPr id="0" name=""/>
        <dsp:cNvSpPr/>
      </dsp:nvSpPr>
      <dsp:spPr>
        <a:xfrm>
          <a:off x="995269" y="2416120"/>
          <a:ext cx="1792622" cy="137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US" sz="2300" kern="1200" dirty="0">
              <a:latin typeface="Fira Sans Condensed Light" panose="020B0403050000020004" pitchFamily="34" charset="0"/>
            </a:rPr>
            <a:t>Collect Performance Data</a:t>
          </a:r>
        </a:p>
      </dsp:txBody>
      <dsp:txXfrm>
        <a:off x="995269" y="2416120"/>
        <a:ext cx="1792622" cy="1372195"/>
      </dsp:txXfrm>
    </dsp:sp>
    <dsp:sp modelId="{3BAE1BDF-73E4-438B-BBF8-80A896843BF2}">
      <dsp:nvSpPr>
        <dsp:cNvPr id="0" name=""/>
        <dsp:cNvSpPr/>
      </dsp:nvSpPr>
      <dsp:spPr>
        <a:xfrm>
          <a:off x="1119219" y="209"/>
          <a:ext cx="3874371" cy="3874371"/>
        </a:xfrm>
        <a:prstGeom prst="circularArrow">
          <a:avLst>
            <a:gd name="adj1" fmla="val 6906"/>
            <a:gd name="adj2" fmla="val 465693"/>
            <a:gd name="adj3" fmla="val 11347978"/>
            <a:gd name="adj4" fmla="val 9786328"/>
            <a:gd name="adj5" fmla="val 8057"/>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792D476-A3BB-4D7D-81EE-2960B0541ACB}">
      <dsp:nvSpPr>
        <dsp:cNvPr id="0" name=""/>
        <dsp:cNvSpPr/>
      </dsp:nvSpPr>
      <dsp:spPr>
        <a:xfrm>
          <a:off x="1036916" y="86473"/>
          <a:ext cx="1709329" cy="137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US" sz="2300" kern="1200" dirty="0">
              <a:latin typeface="Fira Sans Condensed Light" panose="020B0403050000020004" pitchFamily="34" charset="0"/>
            </a:rPr>
            <a:t>Identify Cascading Failures</a:t>
          </a:r>
        </a:p>
      </dsp:txBody>
      <dsp:txXfrm>
        <a:off x="1036916" y="86473"/>
        <a:ext cx="1709329" cy="1372195"/>
      </dsp:txXfrm>
    </dsp:sp>
    <dsp:sp modelId="{B3472916-0291-4D94-955D-3E90A7916E6E}">
      <dsp:nvSpPr>
        <dsp:cNvPr id="0" name=""/>
        <dsp:cNvSpPr/>
      </dsp:nvSpPr>
      <dsp:spPr>
        <a:xfrm>
          <a:off x="1119219" y="209"/>
          <a:ext cx="3874371" cy="3874371"/>
        </a:xfrm>
        <a:prstGeom prst="circularArrow">
          <a:avLst>
            <a:gd name="adj1" fmla="val 6906"/>
            <a:gd name="adj2" fmla="val 465693"/>
            <a:gd name="adj3" fmla="val 16332759"/>
            <a:gd name="adj4" fmla="val 15548848"/>
            <a:gd name="adj5" fmla="val 8057"/>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jpeg>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fb18ed2f6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fb18ed2f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In a brief summary, ODDs define the specific conditions and environments in which an autonomous system is designed to operate safely. In contract, scenarios represent individual instances or situations within those ODDs that test the system’s behavior under specific circumstances.</a:t>
            </a:r>
          </a:p>
          <a:p>
            <a:pPr marL="158750" indent="0">
              <a:buNone/>
            </a:pPr>
            <a:endParaRPr lang="en-US" dirty="0"/>
          </a:p>
        </p:txBody>
      </p:sp>
    </p:spTree>
    <p:extLst>
      <p:ext uri="{BB962C8B-B14F-4D97-AF65-F5344CB8AC3E}">
        <p14:creationId xmlns:p14="http://schemas.microsoft.com/office/powerpoint/2010/main" val="34271454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For example, an ODD for my autonomous car could be that it can operate on suburban roadways or urban roadways, but not at the beach. It can handle sunny, cloudy, rainy, or thunderstorm weather, but not snow. And it can detect and avoid pedestrians, bikers, other cars, but not people on horseback. </a:t>
            </a:r>
          </a:p>
        </p:txBody>
      </p:sp>
    </p:spTree>
    <p:extLst>
      <p:ext uri="{BB962C8B-B14F-4D97-AF65-F5344CB8AC3E}">
        <p14:creationId xmlns:p14="http://schemas.microsoft.com/office/powerpoint/2010/main" val="683424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And the specific scenario I’ll be using for my first test will be on a suburban road, under cloudy conditions, with bikers and other cars, but perhaps no pedestrians. I’ll also specify what the map of the area looks like, and the specific number of other characters or obstacles I’ll encounter, and where I might experience them.</a:t>
            </a:r>
          </a:p>
          <a:p>
            <a:pPr marL="158750" indent="0">
              <a:buNone/>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 essence, ODDs provide the boundaries, and scenarios explore the system’s performance within those boundaries by looking at snapshots.</a:t>
            </a:r>
          </a:p>
        </p:txBody>
      </p:sp>
    </p:spTree>
    <p:extLst>
      <p:ext uri="{BB962C8B-B14F-4D97-AF65-F5344CB8AC3E}">
        <p14:creationId xmlns:p14="http://schemas.microsoft.com/office/powerpoint/2010/main" val="23269507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ed6d0f193d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ed6d0f193d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Given this short background, we started thinking about what sort of problems we wanted to tackle, in general.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While we originally set out to address continuous learning systems, the 1-year timeframe is very short for learning about continuously learning systems and implementing them, which can be challenging to do. We also would need to pick between batch learning, active learning, incremental learning, etc., and given that we want to focus primarily on the safety assurances side of the project and not the system development side, we decided to opt for a static learning system.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Also known as a fixed learning system, these systems are trained in a controlled environment (often offline) and once deployed, they do not update or adapt their model in real time. Rather, they rely solely on the knowledge learned during the initial training phase without any further modification or improvement after deployment.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started investigating Open-Source Simulation Engines. These are simulators that provide researchers with a testbed to experiment with new algorithms, test safety and performance, and support benchmarking for replication or comparison of past works.</a:t>
            </a:r>
          </a:p>
        </p:txBody>
      </p:sp>
    </p:spTree>
    <p:extLst>
      <p:ext uri="{BB962C8B-B14F-4D97-AF65-F5344CB8AC3E}">
        <p14:creationId xmlns:p14="http://schemas.microsoft.com/office/powerpoint/2010/main" val="39399304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In the process of our discussions, we kept coming back to cascading failures. I mentioned this at the start of my talk, but to reiterate, a cascading failure is a situation in which an initial failure triggers a chain reaction of subsequent failures. Cascading failures are often discussed in the context of specification violations, which I’ll elaborate here.</a:t>
            </a:r>
          </a:p>
          <a:p>
            <a:pPr marL="158750" indent="0">
              <a:buNone/>
            </a:pPr>
            <a:endParaRPr lang="en-US" dirty="0"/>
          </a:p>
          <a:p>
            <a:pPr marL="158750" indent="0">
              <a:buNone/>
            </a:pPr>
            <a:r>
              <a:rPr lang="en-US" dirty="0"/>
              <a:t>The first way in which they’re linked is that cascading failures can lead to specification violations. Imagine you’re racing on Rainbow Road, and the system is supposed to follow certain specifications, such as a speed limit and safe turning angle to avoid falling off the cliff. But you misjudge a turn and you bump into the track’s wall, which could cause you to lose some speed an alignment. In an attempt to recover, you accelerate quickly and steer sharply to get back on track, but this overcorrection causes you to lose control. As a result, you’re going faster than the 60 mph safety specification for the track &amp; taking turns at angles sharper than what is allowed. </a:t>
            </a:r>
          </a:p>
          <a:p>
            <a:pPr marL="158750" indent="0">
              <a:buNone/>
            </a:pPr>
            <a:endParaRPr lang="en-US" dirty="0"/>
          </a:p>
          <a:p>
            <a:pPr marL="158750" indent="0">
              <a:buNone/>
            </a:pPr>
            <a:r>
              <a:rPr lang="en-US" dirty="0"/>
              <a:t>The sequence of small mistakes – bumping into the wall, oversteering, and speeding – form a cascading failure, where each action builds on the last. Eventually, this forces you to operate outside of the safe system specifications, leading to a specification violation. The result is a critical failure, like flying off the track.</a:t>
            </a:r>
          </a:p>
          <a:p>
            <a:pPr marL="158750" indent="0">
              <a:buNone/>
            </a:pPr>
            <a:endParaRPr lang="en-US" dirty="0"/>
          </a:p>
          <a:p>
            <a:pPr marL="158750" indent="0">
              <a:buNone/>
            </a:pPr>
            <a:endParaRPr lang="en-US" dirty="0"/>
          </a:p>
        </p:txBody>
      </p:sp>
    </p:spTree>
    <p:extLst>
      <p:ext uri="{BB962C8B-B14F-4D97-AF65-F5344CB8AC3E}">
        <p14:creationId xmlns:p14="http://schemas.microsoft.com/office/powerpoint/2010/main" val="18282652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Secondly, we may have cascading failures because we may include components or interactions that are not captured by the system’s formal specifications. We may have unexpected interactions between modules or external disturbances that aren’t covered by the predefined specifications. These types of failure are hard to predict and mitigate because we don’t know to predict them ahead of time, since we don’t know what they are.</a:t>
            </a:r>
          </a:p>
          <a:p>
            <a:pPr marL="158750" indent="0">
              <a:buNone/>
            </a:pPr>
            <a:endParaRPr lang="en-US" dirty="0"/>
          </a:p>
        </p:txBody>
      </p:sp>
    </p:spTree>
    <p:extLst>
      <p:ext uri="{BB962C8B-B14F-4D97-AF65-F5344CB8AC3E}">
        <p14:creationId xmlns:p14="http://schemas.microsoft.com/office/powerpoint/2010/main" val="12769686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last interaction I’ll cover may be that detection of a specification violation early can prevent cascading failures. For example, if we have tight bounds on our specifications, we can catch &amp; correct the system’s behavior when it first violates these specifications, and it may stop the cascade before it grows into a larger failure.</a:t>
            </a:r>
          </a:p>
        </p:txBody>
      </p:sp>
    </p:spTree>
    <p:extLst>
      <p:ext uri="{BB962C8B-B14F-4D97-AF65-F5344CB8AC3E}">
        <p14:creationId xmlns:p14="http://schemas.microsoft.com/office/powerpoint/2010/main" val="30012574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This finally brings us to my vision for our experimental design. We’ll start by taking the global rules as defined in the ODD and constructing local specifications for our particular scenario.</a:t>
            </a:r>
          </a:p>
          <a:p>
            <a:pPr marL="158750" indent="0">
              <a:buNone/>
            </a:pPr>
            <a:endParaRPr lang="en-US" dirty="0"/>
          </a:p>
          <a:p>
            <a:pPr marL="158750" indent="0">
              <a:buNone/>
            </a:pPr>
            <a:r>
              <a:rPr lang="en-US" dirty="0"/>
              <a:t>We’ll then simulate the scenario in our chosen simulator, and observe how the system follows the specifications in real-time gameplay. We may iterate this a couple dozen or hundred times with slightly varying initial parameters.</a:t>
            </a:r>
          </a:p>
          <a:p>
            <a:pPr marL="158750" indent="0">
              <a:buNone/>
            </a:pPr>
            <a:endParaRPr lang="en-US" dirty="0"/>
          </a:p>
          <a:p>
            <a:pPr marL="158750" indent="0">
              <a:buNone/>
            </a:pPr>
            <a:r>
              <a:rPr lang="en-US" dirty="0"/>
              <a:t>We’ll then monitor the system behavior by collecting data on performance like speed, drift, number of times it goes off the cliff, etc. We’ll track deviations, small errors, and potential overcorrections.</a:t>
            </a:r>
          </a:p>
          <a:p>
            <a:pPr marL="158750" indent="0">
              <a:buNone/>
            </a:pPr>
            <a:endParaRPr lang="en-US" dirty="0"/>
          </a:p>
          <a:p>
            <a:pPr marL="158750" indent="0">
              <a:buNone/>
            </a:pPr>
            <a:r>
              <a:rPr lang="en-US" dirty="0"/>
              <a:t>Lastly, we’ll pinpoint mistakes that lead to escalating issues, such as bumping a wall that leads to oversteering. We’ll adjust our specifications based on these failure points, such as tightening the turn radius or lowering the speed limit. </a:t>
            </a:r>
          </a:p>
          <a:p>
            <a:pPr marL="158750" indent="0">
              <a:buNone/>
            </a:pPr>
            <a:endParaRPr lang="en-US" dirty="0"/>
          </a:p>
          <a:p>
            <a:pPr marL="158750" indent="0">
              <a:buNone/>
            </a:pPr>
            <a:r>
              <a:rPr lang="en-US" dirty="0"/>
              <a:t>This is an iterative loop of constructing specifications and testing them in simulation, creating a continuous loop of improvement as we test and refine our specifications to avoid cascading failures.</a:t>
            </a:r>
          </a:p>
        </p:txBody>
      </p:sp>
    </p:spTree>
    <p:extLst>
      <p:ext uri="{BB962C8B-B14F-4D97-AF65-F5344CB8AC3E}">
        <p14:creationId xmlns:p14="http://schemas.microsoft.com/office/powerpoint/2010/main" val="34289019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So how does this pertain to Mario Kart?</a:t>
            </a:r>
          </a:p>
          <a:p>
            <a:pPr marL="158750" indent="0">
              <a:buNone/>
            </a:pPr>
            <a:endParaRPr lang="en-US" dirty="0"/>
          </a:p>
          <a:p>
            <a:pPr marL="158750" indent="0">
              <a:buNone/>
            </a:pPr>
            <a:r>
              <a:rPr lang="en-US" dirty="0"/>
              <a:t>Well, we’ll use ODDs as the frameworks for the test and scenarios that we want to do. For example, maybe these tracks are all the ones that according to our ODD, we should be able to handle.</a:t>
            </a:r>
          </a:p>
          <a:p>
            <a:pPr marL="158750" indent="0">
              <a:buNone/>
            </a:pPr>
            <a:br>
              <a:rPr lang="en-US" dirty="0"/>
            </a:br>
            <a:r>
              <a:rPr lang="en-US" dirty="0"/>
              <a:t>We’ll pick a specific scenario and define our scenario-specific features. We’ll then start with some sample specifications, and ensure that our ML-based autonomous system is adhering to them. We’ll then simulate our autonomous system in Mario Kart, and observe for any cascading failures. </a:t>
            </a:r>
          </a:p>
          <a:p>
            <a:pPr marL="158750" indent="0">
              <a:buNone/>
            </a:pPr>
            <a:endParaRPr lang="en-US" dirty="0"/>
          </a:p>
          <a:p>
            <a:pPr marL="158750" indent="0">
              <a:buNone/>
            </a:pPr>
            <a:r>
              <a:rPr lang="en-US" dirty="0"/>
              <a:t>We’ll capture data and quantify what kinds of risks or hazards may appear based on our specifications, and then tighten them as needed. Then, we’ll repeat it all over again.</a:t>
            </a:r>
          </a:p>
        </p:txBody>
      </p:sp>
    </p:spTree>
    <p:extLst>
      <p:ext uri="{BB962C8B-B14F-4D97-AF65-F5344CB8AC3E}">
        <p14:creationId xmlns:p14="http://schemas.microsoft.com/office/powerpoint/2010/main" val="23459449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1261960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Main question: Given an unknown autonomous system, how do we verify/quantify that the system is safe?</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indent="0">
              <a:buNone/>
            </a:pPr>
            <a:r>
              <a:rPr lang="en-US" dirty="0"/>
              <a:t>This talk is going to touch on themes of safety, assurances, and Verification &amp; Validation (V&amp;V).</a:t>
            </a:r>
          </a:p>
          <a:p>
            <a:pPr marL="158750" indent="0">
              <a:buNone/>
            </a:pPr>
            <a:endParaRPr lang="en-US" dirty="0"/>
          </a:p>
          <a:p>
            <a:pPr marL="158750" indent="0">
              <a:buNone/>
            </a:pPr>
            <a:r>
              <a:rPr lang="en-US" dirty="0"/>
              <a:t>Safety in autonomous systems ensures that the system operates without causing harm, staying within defined limits to protect users, property, and the environment.</a:t>
            </a:r>
          </a:p>
          <a:p>
            <a:pPr marL="158750" indent="0">
              <a:buNone/>
            </a:pPr>
            <a:endParaRPr lang="en-US" dirty="0"/>
          </a:p>
          <a:p>
            <a:pPr marL="158750" indent="0">
              <a:buNone/>
            </a:pPr>
            <a:r>
              <a:rPr lang="en-US" dirty="0"/>
              <a:t>Assurances provide the evidence and confidence that an autonomous system meets all required safety, reliability, and performance standards under a variety of conditions.</a:t>
            </a:r>
          </a:p>
          <a:p>
            <a:pPr marL="158750" indent="0">
              <a:buNone/>
            </a:pPr>
            <a:endParaRPr lang="en-US" dirty="0"/>
          </a:p>
          <a:p>
            <a:pPr marL="158750" indent="0">
              <a:buNone/>
            </a:pPr>
            <a:r>
              <a:rPr lang="en-US" dirty="0"/>
              <a:t>And lastly, V&amp;V refers to the process of vigorously testing and analyzing a system to ensure it behaves as intended (which is the verification), and meets the user’s needs in its operational environment (validation).</a:t>
            </a:r>
          </a:p>
        </p:txBody>
      </p:sp>
    </p:spTree>
    <p:extLst>
      <p:ext uri="{BB962C8B-B14F-4D97-AF65-F5344CB8AC3E}">
        <p14:creationId xmlns:p14="http://schemas.microsoft.com/office/powerpoint/2010/main" val="19276902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PS: I got my slides as </a:t>
            </a:r>
            <a:r>
              <a:rPr lang="en-US" dirty="0" err="1"/>
              <a:t>SlidesGo</a:t>
            </a:r>
            <a:r>
              <a:rPr lang="en-US" dirty="0"/>
              <a:t> – you can download one free template each month. </a:t>
            </a:r>
          </a:p>
        </p:txBody>
      </p:sp>
    </p:spTree>
    <p:extLst>
      <p:ext uri="{BB962C8B-B14F-4D97-AF65-F5344CB8AC3E}">
        <p14:creationId xmlns:p14="http://schemas.microsoft.com/office/powerpoint/2010/main" val="2216150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first sub-question: To define safe behavior, we will need something called ‘specifications’, which are a set of rules or constraints that a system must obey. If a system violates the specification, then there is no guarantee of safety, and the system may move to an unsafe state. This can loosely be defined as specification construction, which is the idea of formally defining the desired behaviors and safety requirements that an autonomous system must meet.</a:t>
            </a:r>
          </a:p>
          <a:p>
            <a:pPr marL="158750" indent="0">
              <a:buNone/>
            </a:pPr>
            <a:endParaRPr lang="en-US" dirty="0"/>
          </a:p>
        </p:txBody>
      </p:sp>
    </p:spTree>
    <p:extLst>
      <p:ext uri="{BB962C8B-B14F-4D97-AF65-F5344CB8AC3E}">
        <p14:creationId xmlns:p14="http://schemas.microsoft.com/office/powerpoint/2010/main" val="4045586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second question: We may throw a whole bunch of weird scenarios at our system, and we want it to always be operating safely – how do we know this? In practice, one way to address this is to verify that the system’s actions complies with all specifications during its operations. It can be loosely defined as specification satisfaction.</a:t>
            </a:r>
          </a:p>
        </p:txBody>
      </p:sp>
    </p:spTree>
    <p:extLst>
      <p:ext uri="{BB962C8B-B14F-4D97-AF65-F5344CB8AC3E}">
        <p14:creationId xmlns:p14="http://schemas.microsoft.com/office/powerpoint/2010/main" val="18880587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third question: A cascading failure is a situation in which an initial failure triggers a chain reaction of subsequent failures, which often amplifies the overall impact. This can cause the system to behave unpredictably and dangerously.</a:t>
            </a:r>
          </a:p>
          <a:p>
            <a:pPr marL="158750" indent="0">
              <a:buNone/>
            </a:pPr>
            <a:endParaRPr lang="en-US" dirty="0"/>
          </a:p>
        </p:txBody>
      </p:sp>
    </p:spTree>
    <p:extLst>
      <p:ext uri="{BB962C8B-B14F-4D97-AF65-F5344CB8AC3E}">
        <p14:creationId xmlns:p14="http://schemas.microsoft.com/office/powerpoint/2010/main" val="2263199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Our primary Person of Contact at NAWCAD, Mr. George Hwang reported on his recent trip to the Annual International System Safety Summit earlier that month.</a:t>
            </a:r>
          </a:p>
          <a:p>
            <a:pPr marL="158750" indent="0">
              <a:buNone/>
            </a:pPr>
            <a:endParaRPr lang="en-US" dirty="0"/>
          </a:p>
          <a:p>
            <a:pPr marL="158750" indent="0">
              <a:buNone/>
            </a:pPr>
            <a:r>
              <a:rPr lang="en-US" dirty="0"/>
              <a:t>The primary takeaways from his attendance is that firstly:</a:t>
            </a:r>
          </a:p>
          <a:p>
            <a:pPr marL="158750" indent="0">
              <a:buNone/>
            </a:pPr>
            <a:endParaRPr lang="en-US" dirty="0"/>
          </a:p>
          <a:p>
            <a:pPr marL="387350" indent="-228600">
              <a:buAutoNum type="arabicPeriod"/>
            </a:pPr>
            <a:r>
              <a:rPr lang="en-US" dirty="0"/>
              <a:t>We don’t have tools to figure out if an autonomous system is safe. </a:t>
            </a:r>
          </a:p>
          <a:p>
            <a:pPr marL="387350" indent="-228600">
              <a:buAutoNum type="arabicPeriod"/>
            </a:pPr>
            <a:r>
              <a:rPr lang="en-US" dirty="0"/>
              <a:t>What continual learning systems are being deployed and how do we evaluate it from a perspective of safety?</a:t>
            </a:r>
          </a:p>
          <a:p>
            <a:pPr marL="158750" indent="0">
              <a:buNone/>
            </a:pPr>
            <a:endParaRPr lang="en-US" dirty="0"/>
          </a:p>
          <a:p>
            <a:pPr marL="158750" indent="0">
              <a:buNone/>
            </a:pPr>
            <a:r>
              <a:rPr lang="en-US" dirty="0"/>
              <a:t>To define a continual learning system, these are systems that can learn and make decisions throughout the scenario from a stream of data. In the context of a neural network, you can think of it as a network that can update its parameters in real time, learning on the fly, as it is navigating throughout the environment. </a:t>
            </a:r>
          </a:p>
        </p:txBody>
      </p:sp>
    </p:spTree>
    <p:extLst>
      <p:ext uri="{BB962C8B-B14F-4D97-AF65-F5344CB8AC3E}">
        <p14:creationId xmlns:p14="http://schemas.microsoft.com/office/powerpoint/2010/main" val="500270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 reached out to a friend who works in test &amp; engineering of AI systems to ask him for the current status of AI and autonomous systems testing in the Navy. This is what I learned:</a:t>
            </a:r>
          </a:p>
          <a:p>
            <a:pPr marL="158750" indent="0">
              <a:buNone/>
            </a:pPr>
            <a:endParaRPr lang="en-US" dirty="0"/>
          </a:p>
          <a:p>
            <a:pPr marL="158750" indent="0">
              <a:buNone/>
            </a:pPr>
            <a:r>
              <a:rPr lang="en-US" dirty="0"/>
              <a:t>Firstly, the Navy acquires numerous autonomous systems annually, ranging from cyber-physical drones (where the AI is built to the specific drone’s specifications) to intangible black-box models that are the decision-making pieces.</a:t>
            </a:r>
          </a:p>
          <a:p>
            <a:pPr marL="158750" indent="0">
              <a:buNone/>
            </a:pPr>
            <a:endParaRPr lang="en-US" dirty="0"/>
          </a:p>
          <a:p>
            <a:pPr marL="158750" indent="0">
              <a:buNone/>
            </a:pPr>
            <a:r>
              <a:rPr lang="en-US" dirty="0"/>
              <a:t>Secondly, contractors will often define minimal, self-chosen demonstrations based on the program’s requirements. For example, if the program requires that the AI be able to handle a precision payload delivery, then the scenario will be written such that there are no perturbations in the environment, no obstacles nor people that may obstruct the mission. That is because these demonstrations are designed to meet the bare minimum requirements. Unfortunately, this reflects prospect theory in action – contractors prefer to meet only the bare minimum requirements with no risk of failure, rather than striving for more ambitious outcomes that carry even a slight chance of failure.</a:t>
            </a:r>
          </a:p>
          <a:p>
            <a:pPr marL="158750" indent="0">
              <a:buNone/>
            </a:pPr>
            <a:endParaRPr lang="en-US" dirty="0"/>
          </a:p>
        </p:txBody>
      </p:sp>
    </p:spTree>
    <p:extLst>
      <p:ext uri="{BB962C8B-B14F-4D97-AF65-F5344CB8AC3E}">
        <p14:creationId xmlns:p14="http://schemas.microsoft.com/office/powerpoint/2010/main" val="2753966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1. A new system is needed for every scenario, which is costly for the government and is very inefficient.</a:t>
            </a:r>
          </a:p>
          <a:p>
            <a:pPr marL="158750" indent="0">
              <a:buNone/>
            </a:pPr>
            <a:endParaRPr lang="en-US" dirty="0"/>
          </a:p>
          <a:p>
            <a:pPr marL="158750" indent="0">
              <a:buNone/>
            </a:pPr>
            <a:r>
              <a:rPr lang="en-US" dirty="0"/>
              <a:t>2. there's a lack of diversity in demonstrations due to loss aversion—the fear of failing a high-risk, high-reward test outweighs the potential satisfaction of success. As a result, systems are tested only on a narrow set of scenarios, limiting the scope of mission types explored.</a:t>
            </a:r>
          </a:p>
          <a:p>
            <a:pPr marL="158750" indent="0">
              <a:buNone/>
            </a:pPr>
            <a:endParaRPr lang="en-US" dirty="0"/>
          </a:p>
          <a:p>
            <a:pPr marL="158750" indent="0">
              <a:buNone/>
            </a:pPr>
            <a:r>
              <a:rPr lang="en-US" dirty="0"/>
              <a:t>3. there are no safety assurances currently being conducted, </a:t>
            </a:r>
            <a:r>
              <a:rPr lang="en-US" dirty="0" err="1"/>
              <a:t>ie</a:t>
            </a:r>
            <a:r>
              <a:rPr lang="en-US" dirty="0"/>
              <a:t>; no formal verification of safety in unknown or untested scenarios.</a:t>
            </a:r>
          </a:p>
        </p:txBody>
      </p:sp>
    </p:spTree>
    <p:extLst>
      <p:ext uri="{BB962C8B-B14F-4D97-AF65-F5344CB8AC3E}">
        <p14:creationId xmlns:p14="http://schemas.microsoft.com/office/powerpoint/2010/main" val="31307234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You may be wondering how the Navy generates these minimum requirements used during testing. Well, they’re pulled from something called an Operational Design Domain, or an ODD for short.</a:t>
            </a:r>
          </a:p>
          <a:p>
            <a:pPr marL="158750" indent="0">
              <a:buNone/>
            </a:pPr>
            <a:endParaRPr lang="en-US" dirty="0"/>
          </a:p>
          <a:p>
            <a:pPr marL="158750" indent="0">
              <a:buNone/>
            </a:pPr>
            <a:r>
              <a:rPr lang="en-US" dirty="0"/>
              <a:t>Note: Mumu suggested I de-emphasize ODDs in the talk, putting it last (or even in referential slides)</a:t>
            </a:r>
          </a:p>
        </p:txBody>
      </p:sp>
    </p:spTree>
    <p:extLst>
      <p:ext uri="{BB962C8B-B14F-4D97-AF65-F5344CB8AC3E}">
        <p14:creationId xmlns:p14="http://schemas.microsoft.com/office/powerpoint/2010/main" val="285738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091150" y="1562313"/>
            <a:ext cx="4389000" cy="16614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000">
                <a:latin typeface="Fira Sans Extra Condensed SemiBold"/>
                <a:ea typeface="Fira Sans Extra Condensed SemiBold"/>
                <a:cs typeface="Fira Sans Extra Condensed SemiBold"/>
                <a:sym typeface="Fira Sans Extra Condensed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091150" y="3225688"/>
            <a:ext cx="4389000" cy="355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3"/>
        <p:cNvGrpSpPr/>
        <p:nvPr/>
      </p:nvGrpSpPr>
      <p:grpSpPr>
        <a:xfrm>
          <a:off x="0" y="0"/>
          <a:ext cx="0" cy="0"/>
          <a:chOff x="0" y="0"/>
          <a:chExt cx="0" cy="0"/>
        </a:xfrm>
      </p:grpSpPr>
      <p:sp>
        <p:nvSpPr>
          <p:cNvPr id="34" name="Google Shape;3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5" name="Google Shape;35;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6"/>
        <p:cNvGrpSpPr/>
        <p:nvPr/>
      </p:nvGrpSpPr>
      <p:grpSpPr>
        <a:xfrm>
          <a:off x="0" y="0"/>
          <a:ext cx="0" cy="0"/>
          <a:chOff x="0" y="0"/>
          <a:chExt cx="0" cy="0"/>
        </a:xfrm>
      </p:grpSpPr>
      <p:sp>
        <p:nvSpPr>
          <p:cNvPr id="37" name="Google Shape;37;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411475"/>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5" name="Google Shape;15;p4"/>
          <p:cNvSpPr txBox="1">
            <a:spLocks noGrp="1"/>
          </p:cNvSpPr>
          <p:nvPr>
            <p:ph type="body" idx="1"/>
          </p:nvPr>
        </p:nvSpPr>
        <p:spPr>
          <a:xfrm>
            <a:off x="457200" y="1152475"/>
            <a:ext cx="8229600" cy="3416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a:lvl1pPr>
            <a:lvl2pPr marL="914400" lvl="1" indent="-304800" rtl="0">
              <a:spcBef>
                <a:spcPts val="0"/>
              </a:spcBef>
              <a:spcAft>
                <a:spcPts val="0"/>
              </a:spcAft>
              <a:buSzPts val="1200"/>
              <a:buChar char="○"/>
              <a:defRPr/>
            </a:lvl2pPr>
            <a:lvl3pPr marL="1371600" lvl="2" indent="-304800" rtl="0">
              <a:spcBef>
                <a:spcPts val="0"/>
              </a:spcBef>
              <a:spcAft>
                <a:spcPts val="0"/>
              </a:spcAft>
              <a:buSzPts val="1200"/>
              <a:buChar char="■"/>
              <a:defRPr/>
            </a:lvl3pPr>
            <a:lvl4pPr marL="1828800" lvl="3" indent="-304800" rtl="0">
              <a:spcBef>
                <a:spcPts val="0"/>
              </a:spcBef>
              <a:spcAft>
                <a:spcPts val="0"/>
              </a:spcAft>
              <a:buSzPts val="1200"/>
              <a:buChar char="●"/>
              <a:defRPr/>
            </a:lvl4pPr>
            <a:lvl5pPr marL="2286000" lvl="4" indent="-304800" rtl="0">
              <a:spcBef>
                <a:spcPts val="0"/>
              </a:spcBef>
              <a:spcAft>
                <a:spcPts val="0"/>
              </a:spcAft>
              <a:buSzPts val="1200"/>
              <a:buChar char="○"/>
              <a:defRPr/>
            </a:lvl5pPr>
            <a:lvl6pPr marL="2743200" lvl="5" indent="-304800" rtl="0">
              <a:spcBef>
                <a:spcPts val="0"/>
              </a:spcBef>
              <a:spcAft>
                <a:spcPts val="0"/>
              </a:spcAft>
              <a:buSzPts val="1200"/>
              <a:buChar char="■"/>
              <a:defRPr/>
            </a:lvl6pPr>
            <a:lvl7pPr marL="3200400" lvl="6" indent="-304800" rtl="0">
              <a:spcBef>
                <a:spcPts val="0"/>
              </a:spcBef>
              <a:spcAft>
                <a:spcPts val="0"/>
              </a:spcAft>
              <a:buSzPts val="1200"/>
              <a:buChar char="●"/>
              <a:defRPr/>
            </a:lvl7pPr>
            <a:lvl8pPr marL="3657600" lvl="7" indent="-304800" rtl="0">
              <a:spcBef>
                <a:spcPts val="0"/>
              </a:spcBef>
              <a:spcAft>
                <a:spcPts val="0"/>
              </a:spcAft>
              <a:buSzPts val="1200"/>
              <a:buChar char="○"/>
              <a:defRPr/>
            </a:lvl8pPr>
            <a:lvl9pPr marL="4114800" lvl="8" indent="-304800" rtl="0">
              <a:spcBef>
                <a:spcPts val="0"/>
              </a:spcBef>
              <a:spcAft>
                <a:spcPts val="0"/>
              </a:spcAft>
              <a:buSzPts val="12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411475"/>
            <a:ext cx="8229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523875" y="1152475"/>
            <a:ext cx="3999900" cy="3416400"/>
          </a:xfrm>
          <a:prstGeom prst="rect">
            <a:avLst/>
          </a:prstGeom>
        </p:spPr>
        <p:txBody>
          <a:bodyPr spcFirstLastPara="1" wrap="square" lIns="91425" tIns="91425" rIns="91425" bIns="91425" anchor="t" anchorCtr="0">
            <a:noAutofit/>
          </a:bodyPr>
          <a:lstStyle>
            <a:lvl1pPr marL="457200" lvl="0" indent="-330200">
              <a:lnSpc>
                <a:spcPct val="100000"/>
              </a:lnSpc>
              <a:spcBef>
                <a:spcPts val="0"/>
              </a:spcBef>
              <a:spcAft>
                <a:spcPts val="0"/>
              </a:spcAft>
              <a:buSzPts val="1600"/>
              <a:buFont typeface="Niramit"/>
              <a:buChar char="●"/>
              <a:defRPr/>
            </a:lvl1pPr>
            <a:lvl2pPr marL="914400" lvl="1" indent="-330200">
              <a:spcBef>
                <a:spcPts val="0"/>
              </a:spcBef>
              <a:spcAft>
                <a:spcPts val="0"/>
              </a:spcAft>
              <a:buSzPts val="1600"/>
              <a:buFont typeface="Niramit"/>
              <a:buChar char="○"/>
              <a:defRPr sz="1200"/>
            </a:lvl2pPr>
            <a:lvl3pPr marL="1371600" lvl="2" indent="-330200">
              <a:spcBef>
                <a:spcPts val="0"/>
              </a:spcBef>
              <a:spcAft>
                <a:spcPts val="0"/>
              </a:spcAft>
              <a:buSzPts val="1600"/>
              <a:buFont typeface="Niramit"/>
              <a:buChar char="■"/>
              <a:defRPr sz="1200"/>
            </a:lvl3pPr>
            <a:lvl4pPr marL="1828800" lvl="3" indent="-330200">
              <a:spcBef>
                <a:spcPts val="0"/>
              </a:spcBef>
              <a:spcAft>
                <a:spcPts val="0"/>
              </a:spcAft>
              <a:buSzPts val="1600"/>
              <a:buFont typeface="Niramit"/>
              <a:buChar char="●"/>
              <a:defRPr sz="1200"/>
            </a:lvl4pPr>
            <a:lvl5pPr marL="2286000" lvl="4" indent="-330200">
              <a:spcBef>
                <a:spcPts val="0"/>
              </a:spcBef>
              <a:spcAft>
                <a:spcPts val="0"/>
              </a:spcAft>
              <a:buSzPts val="1600"/>
              <a:buFont typeface="Niramit"/>
              <a:buChar char="○"/>
              <a:defRPr sz="1200"/>
            </a:lvl5pPr>
            <a:lvl6pPr marL="2743200" lvl="5" indent="-330200">
              <a:spcBef>
                <a:spcPts val="0"/>
              </a:spcBef>
              <a:spcAft>
                <a:spcPts val="0"/>
              </a:spcAft>
              <a:buSzPts val="1600"/>
              <a:buFont typeface="Niramit"/>
              <a:buChar char="■"/>
              <a:defRPr sz="1200"/>
            </a:lvl6pPr>
            <a:lvl7pPr marL="3200400" lvl="6" indent="-330200">
              <a:spcBef>
                <a:spcPts val="0"/>
              </a:spcBef>
              <a:spcAft>
                <a:spcPts val="0"/>
              </a:spcAft>
              <a:buSzPts val="1600"/>
              <a:buFont typeface="Niramit"/>
              <a:buChar char="●"/>
              <a:defRPr sz="1200"/>
            </a:lvl7pPr>
            <a:lvl8pPr marL="3657600" lvl="7" indent="-330200">
              <a:spcBef>
                <a:spcPts val="0"/>
              </a:spcBef>
              <a:spcAft>
                <a:spcPts val="0"/>
              </a:spcAft>
              <a:buSzPts val="1600"/>
              <a:buFont typeface="Niramit"/>
              <a:buChar char="○"/>
              <a:defRPr sz="1200"/>
            </a:lvl8pPr>
            <a:lvl9pPr marL="4114800" lvl="8" indent="-330200">
              <a:spcBef>
                <a:spcPts val="0"/>
              </a:spcBef>
              <a:spcAft>
                <a:spcPts val="0"/>
              </a:spcAft>
              <a:buSzPts val="1600"/>
              <a:buFont typeface="Niramit"/>
              <a:buChar char="■"/>
              <a:defRPr sz="1200"/>
            </a:lvl9pPr>
          </a:lstStyle>
          <a:p>
            <a:endParaRPr/>
          </a:p>
        </p:txBody>
      </p:sp>
      <p:sp>
        <p:nvSpPr>
          <p:cNvPr id="19" name="Google Shape;19;p5"/>
          <p:cNvSpPr txBox="1">
            <a:spLocks noGrp="1"/>
          </p:cNvSpPr>
          <p:nvPr>
            <p:ph type="body" idx="2"/>
          </p:nvPr>
        </p:nvSpPr>
        <p:spPr>
          <a:xfrm>
            <a:off x="4638675" y="1152475"/>
            <a:ext cx="3999900" cy="34164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Niramit"/>
              <a:buChar char="●"/>
              <a:defRPr u="sng"/>
            </a:lvl1pPr>
            <a:lvl2pPr marL="914400" lvl="1" indent="-330200" rtl="0">
              <a:spcBef>
                <a:spcPts val="0"/>
              </a:spcBef>
              <a:spcAft>
                <a:spcPts val="0"/>
              </a:spcAft>
              <a:buSzPts val="1600"/>
              <a:buFont typeface="Niramit"/>
              <a:buChar char="○"/>
              <a:defRPr sz="1200"/>
            </a:lvl2pPr>
            <a:lvl3pPr marL="1371600" lvl="2" indent="-330200" rtl="0">
              <a:spcBef>
                <a:spcPts val="0"/>
              </a:spcBef>
              <a:spcAft>
                <a:spcPts val="0"/>
              </a:spcAft>
              <a:buSzPts val="1600"/>
              <a:buFont typeface="Niramit"/>
              <a:buChar char="■"/>
              <a:defRPr sz="1200"/>
            </a:lvl3pPr>
            <a:lvl4pPr marL="1828800" lvl="3" indent="-330200" rtl="0">
              <a:spcBef>
                <a:spcPts val="0"/>
              </a:spcBef>
              <a:spcAft>
                <a:spcPts val="0"/>
              </a:spcAft>
              <a:buSzPts val="1600"/>
              <a:buFont typeface="Niramit"/>
              <a:buChar char="●"/>
              <a:defRPr sz="1200"/>
            </a:lvl4pPr>
            <a:lvl5pPr marL="2286000" lvl="4" indent="-330200" rtl="0">
              <a:spcBef>
                <a:spcPts val="0"/>
              </a:spcBef>
              <a:spcAft>
                <a:spcPts val="0"/>
              </a:spcAft>
              <a:buSzPts val="1600"/>
              <a:buFont typeface="Niramit"/>
              <a:buChar char="○"/>
              <a:defRPr sz="1200"/>
            </a:lvl5pPr>
            <a:lvl6pPr marL="2743200" lvl="5" indent="-330200" rtl="0">
              <a:spcBef>
                <a:spcPts val="0"/>
              </a:spcBef>
              <a:spcAft>
                <a:spcPts val="0"/>
              </a:spcAft>
              <a:buSzPts val="1600"/>
              <a:buFont typeface="Niramit"/>
              <a:buChar char="■"/>
              <a:defRPr sz="1200"/>
            </a:lvl6pPr>
            <a:lvl7pPr marL="3200400" lvl="6" indent="-330200" rtl="0">
              <a:spcBef>
                <a:spcPts val="0"/>
              </a:spcBef>
              <a:spcAft>
                <a:spcPts val="0"/>
              </a:spcAft>
              <a:buSzPts val="1600"/>
              <a:buFont typeface="Niramit"/>
              <a:buChar char="●"/>
              <a:defRPr sz="1200"/>
            </a:lvl7pPr>
            <a:lvl8pPr marL="3657600" lvl="7" indent="-330200" rtl="0">
              <a:spcBef>
                <a:spcPts val="0"/>
              </a:spcBef>
              <a:spcAft>
                <a:spcPts val="0"/>
              </a:spcAft>
              <a:buSzPts val="1600"/>
              <a:buFont typeface="Niramit"/>
              <a:buChar char="○"/>
              <a:defRPr sz="1200"/>
            </a:lvl8pPr>
            <a:lvl9pPr marL="4114800" lvl="8" indent="-330200" rtl="0">
              <a:spcBef>
                <a:spcPts val="0"/>
              </a:spcBef>
              <a:spcAft>
                <a:spcPts val="0"/>
              </a:spcAft>
              <a:buSzPts val="1600"/>
              <a:buFont typeface="Niramit"/>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9" name="Google Shape;2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0" name="Google Shape;3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
        <p:cNvGrpSpPr/>
        <p:nvPr/>
      </p:nvGrpSpPr>
      <p:grpSpPr>
        <a:xfrm>
          <a:off x="0" y="0"/>
          <a:ext cx="0" cy="0"/>
          <a:chOff x="0" y="0"/>
          <a:chExt cx="0" cy="0"/>
        </a:xfrm>
      </p:grpSpPr>
      <p:sp>
        <p:nvSpPr>
          <p:cNvPr id="32" name="Google Shape;3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2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Clr>
                <a:schemeClr val="dk1"/>
              </a:buClr>
              <a:buSzPts val="2800"/>
              <a:buFont typeface="Fira Sans Condensed SemiBold"/>
              <a:buNone/>
              <a:defRPr sz="2800">
                <a:solidFill>
                  <a:schemeClr val="dk1"/>
                </a:solidFill>
                <a:latin typeface="Fira Sans Condensed SemiBold"/>
                <a:ea typeface="Fira Sans Condensed SemiBold"/>
                <a:cs typeface="Fira Sans Condensed SemiBold"/>
                <a:sym typeface="Fira Sans Condensed SemiBold"/>
              </a:defRPr>
            </a:lvl2pPr>
            <a:lvl3pPr lvl="2">
              <a:spcBef>
                <a:spcPts val="0"/>
              </a:spcBef>
              <a:spcAft>
                <a:spcPts val="0"/>
              </a:spcAft>
              <a:buClr>
                <a:schemeClr val="dk1"/>
              </a:buClr>
              <a:buSzPts val="2800"/>
              <a:buFont typeface="Fira Sans Condensed SemiBold"/>
              <a:buNone/>
              <a:defRPr sz="2800">
                <a:solidFill>
                  <a:schemeClr val="dk1"/>
                </a:solidFill>
                <a:latin typeface="Fira Sans Condensed SemiBold"/>
                <a:ea typeface="Fira Sans Condensed SemiBold"/>
                <a:cs typeface="Fira Sans Condensed SemiBold"/>
                <a:sym typeface="Fira Sans Condensed SemiBold"/>
              </a:defRPr>
            </a:lvl3pPr>
            <a:lvl4pPr lvl="3">
              <a:spcBef>
                <a:spcPts val="0"/>
              </a:spcBef>
              <a:spcAft>
                <a:spcPts val="0"/>
              </a:spcAft>
              <a:buClr>
                <a:schemeClr val="dk1"/>
              </a:buClr>
              <a:buSzPts val="2800"/>
              <a:buFont typeface="Fira Sans Condensed SemiBold"/>
              <a:buNone/>
              <a:defRPr sz="2800">
                <a:solidFill>
                  <a:schemeClr val="dk1"/>
                </a:solidFill>
                <a:latin typeface="Fira Sans Condensed SemiBold"/>
                <a:ea typeface="Fira Sans Condensed SemiBold"/>
                <a:cs typeface="Fira Sans Condensed SemiBold"/>
                <a:sym typeface="Fira Sans Condensed SemiBold"/>
              </a:defRPr>
            </a:lvl4pPr>
            <a:lvl5pPr lvl="4">
              <a:spcBef>
                <a:spcPts val="0"/>
              </a:spcBef>
              <a:spcAft>
                <a:spcPts val="0"/>
              </a:spcAft>
              <a:buClr>
                <a:schemeClr val="dk1"/>
              </a:buClr>
              <a:buSzPts val="2800"/>
              <a:buFont typeface="Fira Sans Condensed SemiBold"/>
              <a:buNone/>
              <a:defRPr sz="2800">
                <a:solidFill>
                  <a:schemeClr val="dk1"/>
                </a:solidFill>
                <a:latin typeface="Fira Sans Condensed SemiBold"/>
                <a:ea typeface="Fira Sans Condensed SemiBold"/>
                <a:cs typeface="Fira Sans Condensed SemiBold"/>
                <a:sym typeface="Fira Sans Condensed SemiBold"/>
              </a:defRPr>
            </a:lvl5pPr>
            <a:lvl6pPr lvl="5">
              <a:spcBef>
                <a:spcPts val="0"/>
              </a:spcBef>
              <a:spcAft>
                <a:spcPts val="0"/>
              </a:spcAft>
              <a:buClr>
                <a:schemeClr val="dk1"/>
              </a:buClr>
              <a:buSzPts val="2800"/>
              <a:buFont typeface="Fira Sans Condensed SemiBold"/>
              <a:buNone/>
              <a:defRPr sz="2800">
                <a:solidFill>
                  <a:schemeClr val="dk1"/>
                </a:solidFill>
                <a:latin typeface="Fira Sans Condensed SemiBold"/>
                <a:ea typeface="Fira Sans Condensed SemiBold"/>
                <a:cs typeface="Fira Sans Condensed SemiBold"/>
                <a:sym typeface="Fira Sans Condensed SemiBold"/>
              </a:defRPr>
            </a:lvl6pPr>
            <a:lvl7pPr lvl="6">
              <a:spcBef>
                <a:spcPts val="0"/>
              </a:spcBef>
              <a:spcAft>
                <a:spcPts val="0"/>
              </a:spcAft>
              <a:buClr>
                <a:schemeClr val="dk1"/>
              </a:buClr>
              <a:buSzPts val="2800"/>
              <a:buFont typeface="Fira Sans Condensed SemiBold"/>
              <a:buNone/>
              <a:defRPr sz="2800">
                <a:solidFill>
                  <a:schemeClr val="dk1"/>
                </a:solidFill>
                <a:latin typeface="Fira Sans Condensed SemiBold"/>
                <a:ea typeface="Fira Sans Condensed SemiBold"/>
                <a:cs typeface="Fira Sans Condensed SemiBold"/>
                <a:sym typeface="Fira Sans Condensed SemiBold"/>
              </a:defRPr>
            </a:lvl7pPr>
            <a:lvl8pPr lvl="7">
              <a:spcBef>
                <a:spcPts val="0"/>
              </a:spcBef>
              <a:spcAft>
                <a:spcPts val="0"/>
              </a:spcAft>
              <a:buClr>
                <a:schemeClr val="dk1"/>
              </a:buClr>
              <a:buSzPts val="2800"/>
              <a:buFont typeface="Fira Sans Condensed SemiBold"/>
              <a:buNone/>
              <a:defRPr sz="2800">
                <a:solidFill>
                  <a:schemeClr val="dk1"/>
                </a:solidFill>
                <a:latin typeface="Fira Sans Condensed SemiBold"/>
                <a:ea typeface="Fira Sans Condensed SemiBold"/>
                <a:cs typeface="Fira Sans Condensed SemiBold"/>
                <a:sym typeface="Fira Sans Condensed SemiBold"/>
              </a:defRPr>
            </a:lvl8pPr>
            <a:lvl9pPr lvl="8">
              <a:spcBef>
                <a:spcPts val="0"/>
              </a:spcBef>
              <a:spcAft>
                <a:spcPts val="0"/>
              </a:spcAft>
              <a:buClr>
                <a:schemeClr val="dk1"/>
              </a:buClr>
              <a:buSzPts val="2800"/>
              <a:buFont typeface="Fira Sans Condensed SemiBold"/>
              <a:buNone/>
              <a:defRPr sz="2800">
                <a:solidFill>
                  <a:schemeClr val="dk1"/>
                </a:solidFill>
                <a:latin typeface="Fira Sans Condensed SemiBold"/>
                <a:ea typeface="Fira Sans Condensed SemiBold"/>
                <a:cs typeface="Fira Sans Condensed SemiBold"/>
                <a:sym typeface="Fira Sans Condensed SemiBold"/>
              </a:defRPr>
            </a:lvl9pPr>
          </a:lstStyle>
          <a:p>
            <a:endParaRPr/>
          </a:p>
        </p:txBody>
      </p:sp>
      <p:sp>
        <p:nvSpPr>
          <p:cNvPr id="7" name="Google Shape;7;p1"/>
          <p:cNvSpPr txBox="1">
            <a:spLocks noGrp="1"/>
          </p:cNvSpPr>
          <p:nvPr>
            <p:ph type="body" idx="1"/>
          </p:nvPr>
        </p:nvSpPr>
        <p:spPr>
          <a:xfrm>
            <a:off x="457200" y="1152475"/>
            <a:ext cx="8229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analyticsindiamag.com/ai-mysteries/top-8-autonomous-driving-open-source-projects-one-must-try-hands-on/"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ndl.ethernet.edu.et/bitstream/123456789/25739/1/51.pdf.pd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80" name="Google Shape;80;p27"/>
          <p:cNvSpPr txBox="1">
            <a:spLocks noGrp="1"/>
          </p:cNvSpPr>
          <p:nvPr>
            <p:ph type="ctrTitle"/>
          </p:nvPr>
        </p:nvSpPr>
        <p:spPr>
          <a:xfrm>
            <a:off x="2803912" y="1291421"/>
            <a:ext cx="6340088" cy="234801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400" dirty="0"/>
              <a:t>Qualifying Autonomous Systems: Learning from Mario Kart for Robust Safety</a:t>
            </a:r>
          </a:p>
        </p:txBody>
      </p:sp>
      <p:sp>
        <p:nvSpPr>
          <p:cNvPr id="81" name="Google Shape;81;p27"/>
          <p:cNvSpPr txBox="1">
            <a:spLocks noGrp="1"/>
          </p:cNvSpPr>
          <p:nvPr>
            <p:ph type="subTitle" idx="1"/>
          </p:nvPr>
        </p:nvSpPr>
        <p:spPr>
          <a:xfrm>
            <a:off x="-72829" y="4729860"/>
            <a:ext cx="9289658" cy="35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latin typeface="Fira Sans Condensed Medium" panose="020B0603050000020004" pitchFamily="34" charset="0"/>
              </a:rPr>
              <a:t>Presented by Kristy Sakano     |     October 9</a:t>
            </a:r>
            <a:r>
              <a:rPr lang="en" sz="1400" baseline="30000" dirty="0">
                <a:latin typeface="Fira Sans Condensed Medium" panose="020B0603050000020004" pitchFamily="34" charset="0"/>
              </a:rPr>
              <a:t>th</a:t>
            </a:r>
            <a:r>
              <a:rPr lang="en" sz="1400" dirty="0">
                <a:latin typeface="Fira Sans Condensed Medium" panose="020B0603050000020004" pitchFamily="34" charset="0"/>
              </a:rPr>
              <a:t>, 2024     | Project in collaboration with Joe Mockler and Dr. Mumu Xu (advisor)</a:t>
            </a:r>
            <a:endParaRPr sz="1400" dirty="0">
              <a:latin typeface="Fira Sans Condensed Medium" panose="020B0603050000020004" pitchFamily="34" charset="0"/>
            </a:endParaRPr>
          </a:p>
        </p:txBody>
      </p:sp>
      <p:pic>
        <p:nvPicPr>
          <p:cNvPr id="1026" name="Picture 2" descr="Mario | Mario Kart Racing Wiki | Fandom">
            <a:extLst>
              <a:ext uri="{FF2B5EF4-FFF2-40B4-BE49-F238E27FC236}">
                <a16:creationId xmlns:a16="http://schemas.microsoft.com/office/drawing/2014/main" id="{0BCACD23-4DD0-321C-155D-79EDB3CA17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041" y="1438739"/>
            <a:ext cx="2601727" cy="226602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0;p27">
            <a:extLst>
              <a:ext uri="{FF2B5EF4-FFF2-40B4-BE49-F238E27FC236}">
                <a16:creationId xmlns:a16="http://schemas.microsoft.com/office/drawing/2014/main" id="{1A7DC4D1-35A5-4C0F-25F0-03E66F598A6D}"/>
              </a:ext>
            </a:extLst>
          </p:cNvPr>
          <p:cNvSpPr txBox="1">
            <a:spLocks/>
          </p:cNvSpPr>
          <p:nvPr/>
        </p:nvSpPr>
        <p:spPr>
          <a:xfrm>
            <a:off x="382376" y="15470"/>
            <a:ext cx="7732702" cy="83454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Fira Sans Extra Condensed SemiBold"/>
              <a:buNone/>
              <a:defRPr sz="3600" b="0" i="0" u="none" strike="noStrike" cap="none">
                <a:solidFill>
                  <a:schemeClr val="dk1"/>
                </a:solidFill>
                <a:latin typeface="Fira Sans Extra Condensed SemiBold"/>
                <a:ea typeface="Fira Sans Extra Condensed SemiBold"/>
                <a:cs typeface="Fira Sans Extra Condensed SemiBold"/>
                <a:sym typeface="Fira Sans Extra Condensed SemiBold"/>
              </a:defRPr>
            </a:lvl1pPr>
            <a:lvl2pPr marR="0" lvl="1"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2pPr>
            <a:lvl3pPr marR="0" lvl="2"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3pPr>
            <a:lvl4pPr marR="0" lvl="3"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4pPr>
            <a:lvl5pPr marR="0" lvl="4"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5pPr>
            <a:lvl6pPr marR="0" lvl="5"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6pPr>
            <a:lvl7pPr marR="0" lvl="6"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7pPr>
            <a:lvl8pPr marR="0" lvl="7"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8pPr>
            <a:lvl9pPr marR="0" lvl="8"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9pPr>
          </a:lstStyle>
          <a:p>
            <a:pPr algn="l"/>
            <a:r>
              <a:rPr lang="en-US" sz="3000" dirty="0">
                <a:solidFill>
                  <a:schemeClr val="tx2"/>
                </a:solidFill>
              </a:rPr>
              <a:t>Operational Design Domains (ODDs)  </a:t>
            </a:r>
            <a:r>
              <a:rPr lang="en-US" sz="3000" dirty="0"/>
              <a:t>🤝 </a:t>
            </a:r>
            <a:r>
              <a:rPr lang="en-US" sz="3000" dirty="0">
                <a:solidFill>
                  <a:schemeClr val="accent1">
                    <a:lumMod val="75000"/>
                  </a:schemeClr>
                </a:solidFill>
              </a:rPr>
              <a:t>Scenarios</a:t>
            </a:r>
          </a:p>
        </p:txBody>
      </p:sp>
      <p:sp>
        <p:nvSpPr>
          <p:cNvPr id="7" name="TextBox 6">
            <a:extLst>
              <a:ext uri="{FF2B5EF4-FFF2-40B4-BE49-F238E27FC236}">
                <a16:creationId xmlns:a16="http://schemas.microsoft.com/office/drawing/2014/main" id="{F0465126-EDC0-EAF0-6742-3D9CCB46F190}"/>
              </a:ext>
            </a:extLst>
          </p:cNvPr>
          <p:cNvSpPr txBox="1"/>
          <p:nvPr/>
        </p:nvSpPr>
        <p:spPr>
          <a:xfrm>
            <a:off x="237808" y="1515156"/>
            <a:ext cx="4010919" cy="2677656"/>
          </a:xfrm>
          <a:prstGeom prst="rect">
            <a:avLst/>
          </a:prstGeom>
          <a:noFill/>
        </p:spPr>
        <p:txBody>
          <a:bodyPr wrap="square">
            <a:spAutoFit/>
          </a:bodyPr>
          <a:lstStyle/>
          <a:p>
            <a:r>
              <a:rPr lang="en-US" sz="2800" b="1" dirty="0">
                <a:solidFill>
                  <a:schemeClr val="tx2"/>
                </a:solidFill>
                <a:latin typeface="Fira Sans Condensed" panose="020B0503050000020004" pitchFamily="34" charset="0"/>
                <a:ea typeface="Roboto" panose="02000000000000000000" pitchFamily="2" charset="0"/>
                <a:cs typeface="Roboto" panose="02000000000000000000" pitchFamily="2" charset="0"/>
              </a:rPr>
              <a:t>ODDs</a:t>
            </a:r>
            <a:r>
              <a:rPr lang="en-US" sz="2800" dirty="0">
                <a:latin typeface="Fira Sans Condensed" panose="020B0503050000020004" pitchFamily="34" charset="0"/>
                <a:ea typeface="Roboto" panose="02000000000000000000" pitchFamily="2" charset="0"/>
                <a:cs typeface="Roboto" panose="02000000000000000000" pitchFamily="2" charset="0"/>
              </a:rPr>
              <a:t> define the specific conditions and environments in which an autonomous system is </a:t>
            </a:r>
            <a:r>
              <a:rPr lang="en-US" sz="2800" b="1" dirty="0">
                <a:latin typeface="Fira Sans Condensed" panose="020B0503050000020004" pitchFamily="34" charset="0"/>
                <a:ea typeface="Roboto" panose="02000000000000000000" pitchFamily="2" charset="0"/>
                <a:cs typeface="Roboto" panose="02000000000000000000" pitchFamily="2" charset="0"/>
              </a:rPr>
              <a:t>designed to operate safely.</a:t>
            </a:r>
          </a:p>
        </p:txBody>
      </p:sp>
      <p:sp>
        <p:nvSpPr>
          <p:cNvPr id="8" name="TextBox 7">
            <a:extLst>
              <a:ext uri="{FF2B5EF4-FFF2-40B4-BE49-F238E27FC236}">
                <a16:creationId xmlns:a16="http://schemas.microsoft.com/office/drawing/2014/main" id="{8327EAA5-620B-1BBB-E6E0-93809EDED7E2}"/>
              </a:ext>
            </a:extLst>
          </p:cNvPr>
          <p:cNvSpPr txBox="1"/>
          <p:nvPr/>
        </p:nvSpPr>
        <p:spPr>
          <a:xfrm>
            <a:off x="4719779" y="1506311"/>
            <a:ext cx="4186413" cy="2677656"/>
          </a:xfrm>
          <a:prstGeom prst="rect">
            <a:avLst/>
          </a:prstGeom>
          <a:noFill/>
        </p:spPr>
        <p:txBody>
          <a:bodyPr wrap="square" rtlCol="0">
            <a:spAutoFit/>
          </a:bodyPr>
          <a:lstStyle/>
          <a:p>
            <a:r>
              <a:rPr lang="en-US" sz="2800" b="1" dirty="0">
                <a:solidFill>
                  <a:schemeClr val="accent1">
                    <a:lumMod val="75000"/>
                  </a:schemeClr>
                </a:solidFill>
                <a:latin typeface="Fira Sans Condensed" panose="020F0502020204030204" pitchFamily="34" charset="0"/>
                <a:ea typeface="Roboto" panose="02000000000000000000" pitchFamily="2" charset="0"/>
                <a:cs typeface="Roboto" panose="02000000000000000000" pitchFamily="2" charset="0"/>
              </a:rPr>
              <a:t>Scenarios </a:t>
            </a:r>
            <a:r>
              <a:rPr lang="en-US" sz="2800" dirty="0">
                <a:latin typeface="Fira Sans Condensed" panose="020F0502020204030204" pitchFamily="34" charset="0"/>
                <a:ea typeface="Roboto" panose="02000000000000000000" pitchFamily="2" charset="0"/>
                <a:cs typeface="Roboto" panose="02000000000000000000" pitchFamily="2" charset="0"/>
              </a:rPr>
              <a:t> represent </a:t>
            </a:r>
            <a:r>
              <a:rPr lang="en-US" sz="2800" b="1" dirty="0">
                <a:latin typeface="Fira Sans Condensed" panose="020F0502020204030204" pitchFamily="34" charset="0"/>
                <a:ea typeface="Roboto" panose="02000000000000000000" pitchFamily="2" charset="0"/>
                <a:cs typeface="Roboto" panose="02000000000000000000" pitchFamily="2" charset="0"/>
              </a:rPr>
              <a:t>individual instances </a:t>
            </a:r>
            <a:r>
              <a:rPr lang="en-US" sz="2800" dirty="0">
                <a:latin typeface="Fira Sans Condensed" panose="020F0502020204030204" pitchFamily="34" charset="0"/>
                <a:ea typeface="Roboto" panose="02000000000000000000" pitchFamily="2" charset="0"/>
                <a:cs typeface="Roboto" panose="02000000000000000000" pitchFamily="2" charset="0"/>
              </a:rPr>
              <a:t>or situations within these ODDs that test the system’s behaviors under various circumstances.</a:t>
            </a:r>
          </a:p>
        </p:txBody>
      </p:sp>
      <p:sp>
        <p:nvSpPr>
          <p:cNvPr id="10" name="Rectangle: Rounded Corners 9">
            <a:extLst>
              <a:ext uri="{FF2B5EF4-FFF2-40B4-BE49-F238E27FC236}">
                <a16:creationId xmlns:a16="http://schemas.microsoft.com/office/drawing/2014/main" id="{FCC3D3CD-1117-AEDE-49E9-C6E4F27E2FF4}"/>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Experimental Setup &amp; Design</a:t>
            </a:r>
          </a:p>
        </p:txBody>
      </p:sp>
      <p:sp>
        <p:nvSpPr>
          <p:cNvPr id="13" name="TextBox 12">
            <a:extLst>
              <a:ext uri="{FF2B5EF4-FFF2-40B4-BE49-F238E27FC236}">
                <a16:creationId xmlns:a16="http://schemas.microsoft.com/office/drawing/2014/main" id="{4F904E5F-CBC4-6F37-913E-3194BA34C5EA}"/>
              </a:ext>
            </a:extLst>
          </p:cNvPr>
          <p:cNvSpPr txBox="1"/>
          <p:nvPr/>
        </p:nvSpPr>
        <p:spPr>
          <a:xfrm>
            <a:off x="8702211" y="4477580"/>
            <a:ext cx="441789" cy="307777"/>
          </a:xfrm>
          <a:prstGeom prst="rect">
            <a:avLst/>
          </a:prstGeom>
          <a:noFill/>
        </p:spPr>
        <p:txBody>
          <a:bodyPr wrap="square" rtlCol="0">
            <a:spAutoFit/>
          </a:bodyPr>
          <a:lstStyle/>
          <a:p>
            <a:r>
              <a:rPr lang="en-US" dirty="0">
                <a:solidFill>
                  <a:schemeClr val="accent6">
                    <a:lumMod val="65000"/>
                  </a:schemeClr>
                </a:solidFill>
                <a:latin typeface="Fira Sans Condensed" panose="020B0503050000020004" pitchFamily="34" charset="0"/>
              </a:rPr>
              <a:t>[1]</a:t>
            </a:r>
          </a:p>
        </p:txBody>
      </p:sp>
      <p:sp>
        <p:nvSpPr>
          <p:cNvPr id="14" name="Rectangle: Rounded Corners 13">
            <a:extLst>
              <a:ext uri="{FF2B5EF4-FFF2-40B4-BE49-F238E27FC236}">
                <a16:creationId xmlns:a16="http://schemas.microsoft.com/office/drawing/2014/main" id="{58C5DEAA-EF78-2D30-04D1-77EABD183C9E}"/>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16" name="Rectangle: Rounded Corners 15">
            <a:extLst>
              <a:ext uri="{FF2B5EF4-FFF2-40B4-BE49-F238E27FC236}">
                <a16:creationId xmlns:a16="http://schemas.microsoft.com/office/drawing/2014/main" id="{79885D80-AFFC-409A-C2BE-3495A1C3BD2A}"/>
              </a:ext>
            </a:extLst>
          </p:cNvPr>
          <p:cNvSpPr/>
          <p:nvPr/>
        </p:nvSpPr>
        <p:spPr>
          <a:xfrm>
            <a:off x="3044951"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Tree>
    <p:extLst>
      <p:ext uri="{BB962C8B-B14F-4D97-AF65-F5344CB8AC3E}">
        <p14:creationId xmlns:p14="http://schemas.microsoft.com/office/powerpoint/2010/main" val="2538585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0;p27">
            <a:extLst>
              <a:ext uri="{FF2B5EF4-FFF2-40B4-BE49-F238E27FC236}">
                <a16:creationId xmlns:a16="http://schemas.microsoft.com/office/drawing/2014/main" id="{1A7DC4D1-35A5-4C0F-25F0-03E66F598A6D}"/>
              </a:ext>
            </a:extLst>
          </p:cNvPr>
          <p:cNvSpPr txBox="1">
            <a:spLocks/>
          </p:cNvSpPr>
          <p:nvPr/>
        </p:nvSpPr>
        <p:spPr>
          <a:xfrm>
            <a:off x="382376" y="15470"/>
            <a:ext cx="7732702" cy="83454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Fira Sans Extra Condensed SemiBold"/>
              <a:buNone/>
              <a:defRPr sz="3600" b="0" i="0" u="none" strike="noStrike" cap="none">
                <a:solidFill>
                  <a:schemeClr val="dk1"/>
                </a:solidFill>
                <a:latin typeface="Fira Sans Extra Condensed SemiBold"/>
                <a:ea typeface="Fira Sans Extra Condensed SemiBold"/>
                <a:cs typeface="Fira Sans Extra Condensed SemiBold"/>
                <a:sym typeface="Fira Sans Extra Condensed SemiBold"/>
              </a:defRPr>
            </a:lvl1pPr>
            <a:lvl2pPr marR="0" lvl="1"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2pPr>
            <a:lvl3pPr marR="0" lvl="2"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3pPr>
            <a:lvl4pPr marR="0" lvl="3"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4pPr>
            <a:lvl5pPr marR="0" lvl="4"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5pPr>
            <a:lvl6pPr marR="0" lvl="5"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6pPr>
            <a:lvl7pPr marR="0" lvl="6"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7pPr>
            <a:lvl8pPr marR="0" lvl="7"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8pPr>
            <a:lvl9pPr marR="0" lvl="8"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9pPr>
          </a:lstStyle>
          <a:p>
            <a:pPr algn="l"/>
            <a:r>
              <a:rPr lang="en-US" sz="3000" dirty="0">
                <a:solidFill>
                  <a:schemeClr val="tx2"/>
                </a:solidFill>
              </a:rPr>
              <a:t>Operational Design Domains (ODDs)  </a:t>
            </a:r>
            <a:r>
              <a:rPr lang="en-US" sz="3000" dirty="0"/>
              <a:t>🤝 </a:t>
            </a:r>
            <a:r>
              <a:rPr lang="en-US" sz="3000" dirty="0">
                <a:solidFill>
                  <a:schemeClr val="accent6">
                    <a:lumMod val="65000"/>
                  </a:schemeClr>
                </a:solidFill>
              </a:rPr>
              <a:t>Scenarios</a:t>
            </a:r>
          </a:p>
        </p:txBody>
      </p:sp>
      <p:sp>
        <p:nvSpPr>
          <p:cNvPr id="8" name="TextBox 7">
            <a:extLst>
              <a:ext uri="{FF2B5EF4-FFF2-40B4-BE49-F238E27FC236}">
                <a16:creationId xmlns:a16="http://schemas.microsoft.com/office/drawing/2014/main" id="{8327EAA5-620B-1BBB-E6E0-93809EDED7E2}"/>
              </a:ext>
            </a:extLst>
          </p:cNvPr>
          <p:cNvSpPr txBox="1"/>
          <p:nvPr/>
        </p:nvSpPr>
        <p:spPr>
          <a:xfrm>
            <a:off x="382377" y="1506311"/>
            <a:ext cx="8523816" cy="2554545"/>
          </a:xfrm>
          <a:prstGeom prst="rect">
            <a:avLst/>
          </a:prstGeom>
          <a:noFill/>
        </p:spPr>
        <p:txBody>
          <a:bodyPr wrap="square" rtlCol="0">
            <a:spAutoFit/>
          </a:bodyPr>
          <a:lstStyle/>
          <a:p>
            <a:r>
              <a:rPr lang="en-US" sz="3200" dirty="0">
                <a:latin typeface="Fira Sans Condensed" panose="020F0502020204030204" pitchFamily="34" charset="0"/>
                <a:ea typeface="Roboto" panose="02000000000000000000" pitchFamily="2" charset="0"/>
                <a:cs typeface="Roboto" panose="02000000000000000000" pitchFamily="2" charset="0"/>
              </a:rPr>
              <a:t>Environment: 🛣️ or 🏙️ , but not 🏖️</a:t>
            </a:r>
          </a:p>
          <a:p>
            <a:br>
              <a:rPr lang="en-US" sz="3200" dirty="0">
                <a:latin typeface="Fira Sans Condensed" panose="020F0502020204030204" pitchFamily="34" charset="0"/>
                <a:ea typeface="Roboto" panose="02000000000000000000" pitchFamily="2" charset="0"/>
                <a:cs typeface="Roboto" panose="02000000000000000000" pitchFamily="2" charset="0"/>
              </a:rPr>
            </a:br>
            <a:r>
              <a:rPr lang="en-US" sz="3200" dirty="0">
                <a:latin typeface="Fira Sans Condensed" panose="020B0503050000020004" pitchFamily="34" charset="0"/>
                <a:ea typeface="Roboto" panose="02000000000000000000" pitchFamily="2" charset="0"/>
                <a:cs typeface="Roboto" panose="02000000000000000000" pitchFamily="2" charset="0"/>
              </a:rPr>
              <a:t>Weather: ☀️ or ☁️ or 🌧️ or 🌩️, </a:t>
            </a:r>
            <a:r>
              <a:rPr lang="en-US" sz="3200" b="0" i="0" u="none" strike="noStrike" dirty="0">
                <a:solidFill>
                  <a:srgbClr val="0C0D0E"/>
                </a:solidFill>
                <a:effectLst/>
                <a:latin typeface="Fira Sans Condensed" panose="020B0503050000020004" pitchFamily="34" charset="0"/>
              </a:rPr>
              <a:t>but not</a:t>
            </a:r>
            <a:r>
              <a:rPr lang="en-US" sz="3200" dirty="0">
                <a:latin typeface="Fira Sans Condensed" panose="020B0503050000020004" pitchFamily="34" charset="0"/>
                <a:ea typeface="Roboto" panose="02000000000000000000" pitchFamily="2" charset="0"/>
                <a:cs typeface="Roboto" panose="02000000000000000000" pitchFamily="2" charset="0"/>
              </a:rPr>
              <a:t>🌨️</a:t>
            </a:r>
          </a:p>
          <a:p>
            <a:endParaRPr lang="en-US" sz="3200" dirty="0">
              <a:latin typeface="Fira Sans Condensed" panose="020B0503050000020004" pitchFamily="34" charset="0"/>
              <a:ea typeface="Roboto" panose="02000000000000000000" pitchFamily="2" charset="0"/>
              <a:cs typeface="Roboto" panose="02000000000000000000" pitchFamily="2" charset="0"/>
            </a:endParaRPr>
          </a:p>
          <a:p>
            <a:r>
              <a:rPr lang="en-US" sz="3200" dirty="0">
                <a:latin typeface="Fira Sans Condensed" panose="020F0502020204030204" pitchFamily="34" charset="0"/>
                <a:ea typeface="Roboto" panose="02000000000000000000" pitchFamily="2" charset="0"/>
                <a:cs typeface="Roboto" panose="02000000000000000000" pitchFamily="2" charset="0"/>
              </a:rPr>
              <a:t>NPCs: 🚶 or 🚴‍♂️ or 🚗, but not 🏇</a:t>
            </a:r>
          </a:p>
        </p:txBody>
      </p:sp>
      <p:sp>
        <p:nvSpPr>
          <p:cNvPr id="10" name="Rectangle: Rounded Corners 9">
            <a:extLst>
              <a:ext uri="{FF2B5EF4-FFF2-40B4-BE49-F238E27FC236}">
                <a16:creationId xmlns:a16="http://schemas.microsoft.com/office/drawing/2014/main" id="{FCC3D3CD-1117-AEDE-49E9-C6E4F27E2FF4}"/>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sp>
        <p:nvSpPr>
          <p:cNvPr id="3" name="AutoShape 4" descr="{\displaystyle \lor }">
            <a:extLst>
              <a:ext uri="{FF2B5EF4-FFF2-40B4-BE49-F238E27FC236}">
                <a16:creationId xmlns:a16="http://schemas.microsoft.com/office/drawing/2014/main" id="{C1125CBB-1B98-18F5-BDF2-27E378C956C8}"/>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Rectangle: Rounded Corners 13">
            <a:extLst>
              <a:ext uri="{FF2B5EF4-FFF2-40B4-BE49-F238E27FC236}">
                <a16:creationId xmlns:a16="http://schemas.microsoft.com/office/drawing/2014/main" id="{545B396D-CB41-5524-FB97-BE70BB279B20}"/>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15" name="Rectangle: Rounded Corners 14">
            <a:extLst>
              <a:ext uri="{FF2B5EF4-FFF2-40B4-BE49-F238E27FC236}">
                <a16:creationId xmlns:a16="http://schemas.microsoft.com/office/drawing/2014/main" id="{CADF059F-17CB-E027-030E-66FCA58E11A1}"/>
              </a:ext>
            </a:extLst>
          </p:cNvPr>
          <p:cNvSpPr/>
          <p:nvPr/>
        </p:nvSpPr>
        <p:spPr>
          <a:xfrm>
            <a:off x="3044951"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Tree>
    <p:extLst>
      <p:ext uri="{BB962C8B-B14F-4D97-AF65-F5344CB8AC3E}">
        <p14:creationId xmlns:p14="http://schemas.microsoft.com/office/powerpoint/2010/main" val="29144521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327EAA5-620B-1BBB-E6E0-93809EDED7E2}"/>
              </a:ext>
            </a:extLst>
          </p:cNvPr>
          <p:cNvSpPr txBox="1"/>
          <p:nvPr/>
        </p:nvSpPr>
        <p:spPr>
          <a:xfrm>
            <a:off x="382377" y="1506311"/>
            <a:ext cx="8523816" cy="2554545"/>
          </a:xfrm>
          <a:prstGeom prst="rect">
            <a:avLst/>
          </a:prstGeom>
          <a:noFill/>
        </p:spPr>
        <p:txBody>
          <a:bodyPr wrap="square" rtlCol="0">
            <a:spAutoFit/>
          </a:bodyPr>
          <a:lstStyle/>
          <a:p>
            <a:r>
              <a:rPr lang="en-US" sz="3200" dirty="0">
                <a:latin typeface="Fira Sans Condensed" panose="020F0502020204030204" pitchFamily="34" charset="0"/>
                <a:ea typeface="Roboto" panose="02000000000000000000" pitchFamily="2" charset="0"/>
                <a:cs typeface="Roboto" panose="02000000000000000000" pitchFamily="2" charset="0"/>
              </a:rPr>
              <a:t>Environment: 🛣️ or 🏙️ , but not 🏖️</a:t>
            </a:r>
          </a:p>
          <a:p>
            <a:br>
              <a:rPr lang="en-US" sz="3200" dirty="0">
                <a:latin typeface="Fira Sans Condensed" panose="020F0502020204030204" pitchFamily="34" charset="0"/>
                <a:ea typeface="Roboto" panose="02000000000000000000" pitchFamily="2" charset="0"/>
                <a:cs typeface="Roboto" panose="02000000000000000000" pitchFamily="2" charset="0"/>
              </a:rPr>
            </a:br>
            <a:r>
              <a:rPr lang="en-US" sz="3200" dirty="0">
                <a:latin typeface="Fira Sans Condensed" panose="020B0503050000020004" pitchFamily="34" charset="0"/>
                <a:ea typeface="Roboto" panose="02000000000000000000" pitchFamily="2" charset="0"/>
                <a:cs typeface="Roboto" panose="02000000000000000000" pitchFamily="2" charset="0"/>
              </a:rPr>
              <a:t>Weather: ☀️ or ☁️ or 🌧️ or 🌩️, </a:t>
            </a:r>
            <a:r>
              <a:rPr lang="en-US" sz="3200" b="0" i="0" u="none" strike="noStrike" dirty="0">
                <a:solidFill>
                  <a:srgbClr val="0C0D0E"/>
                </a:solidFill>
                <a:effectLst/>
                <a:latin typeface="Fira Sans Condensed" panose="020B0503050000020004" pitchFamily="34" charset="0"/>
              </a:rPr>
              <a:t>but not</a:t>
            </a:r>
            <a:r>
              <a:rPr lang="en-US" sz="3200" dirty="0">
                <a:latin typeface="Fira Sans Condensed" panose="020B0503050000020004" pitchFamily="34" charset="0"/>
                <a:ea typeface="Roboto" panose="02000000000000000000" pitchFamily="2" charset="0"/>
                <a:cs typeface="Roboto" panose="02000000000000000000" pitchFamily="2" charset="0"/>
              </a:rPr>
              <a:t>🌨️</a:t>
            </a:r>
          </a:p>
          <a:p>
            <a:endParaRPr lang="en-US" sz="3200" dirty="0">
              <a:latin typeface="Fira Sans Condensed" panose="020B0503050000020004" pitchFamily="34" charset="0"/>
              <a:ea typeface="Roboto" panose="02000000000000000000" pitchFamily="2" charset="0"/>
              <a:cs typeface="Roboto" panose="02000000000000000000" pitchFamily="2" charset="0"/>
            </a:endParaRPr>
          </a:p>
          <a:p>
            <a:r>
              <a:rPr lang="en-US" sz="3200" dirty="0">
                <a:latin typeface="Fira Sans Condensed" panose="020F0502020204030204" pitchFamily="34" charset="0"/>
                <a:ea typeface="Roboto" panose="02000000000000000000" pitchFamily="2" charset="0"/>
                <a:cs typeface="Roboto" panose="02000000000000000000" pitchFamily="2" charset="0"/>
              </a:rPr>
              <a:t>NPCs: 🚶 or 🚴‍♂️ or 🚗, but not 🏇</a:t>
            </a:r>
          </a:p>
        </p:txBody>
      </p:sp>
      <p:sp>
        <p:nvSpPr>
          <p:cNvPr id="10" name="Rectangle: Rounded Corners 9">
            <a:extLst>
              <a:ext uri="{FF2B5EF4-FFF2-40B4-BE49-F238E27FC236}">
                <a16:creationId xmlns:a16="http://schemas.microsoft.com/office/drawing/2014/main" id="{FCC3D3CD-1117-AEDE-49E9-C6E4F27E2FF4}"/>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sp>
        <p:nvSpPr>
          <p:cNvPr id="3" name="AutoShape 4" descr="{\displaystyle \lor }">
            <a:extLst>
              <a:ext uri="{FF2B5EF4-FFF2-40B4-BE49-F238E27FC236}">
                <a16:creationId xmlns:a16="http://schemas.microsoft.com/office/drawing/2014/main" id="{C1125CBB-1B98-18F5-BDF2-27E378C956C8}"/>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Google Shape;80;p27">
            <a:extLst>
              <a:ext uri="{FF2B5EF4-FFF2-40B4-BE49-F238E27FC236}">
                <a16:creationId xmlns:a16="http://schemas.microsoft.com/office/drawing/2014/main" id="{A401CA4E-0CFA-4837-9DBE-2A5524EDEF0D}"/>
              </a:ext>
            </a:extLst>
          </p:cNvPr>
          <p:cNvSpPr txBox="1">
            <a:spLocks/>
          </p:cNvSpPr>
          <p:nvPr/>
        </p:nvSpPr>
        <p:spPr>
          <a:xfrm>
            <a:off x="382376" y="15470"/>
            <a:ext cx="7732702" cy="83454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Fira Sans Extra Condensed SemiBold"/>
              <a:buNone/>
              <a:defRPr sz="3600" b="0" i="0" u="none" strike="noStrike" cap="none">
                <a:solidFill>
                  <a:schemeClr val="dk1"/>
                </a:solidFill>
                <a:latin typeface="Fira Sans Extra Condensed SemiBold"/>
                <a:ea typeface="Fira Sans Extra Condensed SemiBold"/>
                <a:cs typeface="Fira Sans Extra Condensed SemiBold"/>
                <a:sym typeface="Fira Sans Extra Condensed SemiBold"/>
              </a:defRPr>
            </a:lvl1pPr>
            <a:lvl2pPr marR="0" lvl="1"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2pPr>
            <a:lvl3pPr marR="0" lvl="2"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3pPr>
            <a:lvl4pPr marR="0" lvl="3"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4pPr>
            <a:lvl5pPr marR="0" lvl="4"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5pPr>
            <a:lvl6pPr marR="0" lvl="5"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6pPr>
            <a:lvl7pPr marR="0" lvl="6"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7pPr>
            <a:lvl8pPr marR="0" lvl="7"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8pPr>
            <a:lvl9pPr marR="0" lvl="8"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9pPr>
          </a:lstStyle>
          <a:p>
            <a:pPr algn="l"/>
            <a:r>
              <a:rPr lang="en-US" sz="3000" dirty="0">
                <a:solidFill>
                  <a:schemeClr val="accent6">
                    <a:lumMod val="65000"/>
                  </a:schemeClr>
                </a:solidFill>
              </a:rPr>
              <a:t>Operational Design Domains (ODDs)  </a:t>
            </a:r>
            <a:r>
              <a:rPr lang="en-US" sz="3000" dirty="0"/>
              <a:t>🤝 </a:t>
            </a:r>
            <a:r>
              <a:rPr lang="en-US" sz="3000" dirty="0">
                <a:solidFill>
                  <a:schemeClr val="accent1">
                    <a:lumMod val="75000"/>
                  </a:schemeClr>
                </a:solidFill>
              </a:rPr>
              <a:t>Scenarios</a:t>
            </a:r>
          </a:p>
        </p:txBody>
      </p:sp>
      <p:sp>
        <p:nvSpPr>
          <p:cNvPr id="7" name="Oval 6">
            <a:extLst>
              <a:ext uri="{FF2B5EF4-FFF2-40B4-BE49-F238E27FC236}">
                <a16:creationId xmlns:a16="http://schemas.microsoft.com/office/drawing/2014/main" id="{538E5D59-131B-32B6-06D0-45A13702A62F}"/>
              </a:ext>
            </a:extLst>
          </p:cNvPr>
          <p:cNvSpPr/>
          <p:nvPr/>
        </p:nvSpPr>
        <p:spPr>
          <a:xfrm>
            <a:off x="3689036" y="3540875"/>
            <a:ext cx="569851" cy="530983"/>
          </a:xfrm>
          <a:prstGeom prst="ellipse">
            <a:avLst/>
          </a:prstGeom>
          <a:no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ADECAFD-F5F8-BD60-D50D-3F2773D0410F}"/>
              </a:ext>
            </a:extLst>
          </p:cNvPr>
          <p:cNvSpPr/>
          <p:nvPr/>
        </p:nvSpPr>
        <p:spPr>
          <a:xfrm>
            <a:off x="2536944" y="3465937"/>
            <a:ext cx="569851" cy="530983"/>
          </a:xfrm>
          <a:prstGeom prst="ellipse">
            <a:avLst/>
          </a:prstGeom>
          <a:no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10AE3CCA-AD31-4F58-3468-8589F70BBDAF}"/>
              </a:ext>
            </a:extLst>
          </p:cNvPr>
          <p:cNvSpPr/>
          <p:nvPr/>
        </p:nvSpPr>
        <p:spPr>
          <a:xfrm>
            <a:off x="3134932" y="2483136"/>
            <a:ext cx="569851" cy="530983"/>
          </a:xfrm>
          <a:prstGeom prst="ellipse">
            <a:avLst/>
          </a:prstGeom>
          <a:no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4AD7341-95BD-688F-2637-A83639CF30DC}"/>
              </a:ext>
            </a:extLst>
          </p:cNvPr>
          <p:cNvSpPr/>
          <p:nvPr/>
        </p:nvSpPr>
        <p:spPr>
          <a:xfrm>
            <a:off x="2745807" y="1496981"/>
            <a:ext cx="569851" cy="530983"/>
          </a:xfrm>
          <a:prstGeom prst="ellipse">
            <a:avLst/>
          </a:prstGeom>
          <a:no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312FE6CA-A4E1-56AB-C4D0-200028F6A291}"/>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17" name="Rectangle: Rounded Corners 16">
            <a:extLst>
              <a:ext uri="{FF2B5EF4-FFF2-40B4-BE49-F238E27FC236}">
                <a16:creationId xmlns:a16="http://schemas.microsoft.com/office/drawing/2014/main" id="{F047735C-86C3-0B4C-F58C-0B2EECC8B586}"/>
              </a:ext>
            </a:extLst>
          </p:cNvPr>
          <p:cNvSpPr/>
          <p:nvPr/>
        </p:nvSpPr>
        <p:spPr>
          <a:xfrm>
            <a:off x="3044951"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Tree>
    <p:extLst>
      <p:ext uri="{BB962C8B-B14F-4D97-AF65-F5344CB8AC3E}">
        <p14:creationId xmlns:p14="http://schemas.microsoft.com/office/powerpoint/2010/main" val="31462509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4" name="Google Shape;904;p45"/>
          <p:cNvSpPr txBox="1">
            <a:spLocks noGrp="1"/>
          </p:cNvSpPr>
          <p:nvPr>
            <p:ph type="title"/>
          </p:nvPr>
        </p:nvSpPr>
        <p:spPr>
          <a:xfrm>
            <a:off x="452627" y="2426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should our experiments &amp; system look like?</a:t>
            </a:r>
            <a:endParaRPr dirty="0"/>
          </a:p>
        </p:txBody>
      </p:sp>
      <p:grpSp>
        <p:nvGrpSpPr>
          <p:cNvPr id="905" name="Google Shape;905;p45"/>
          <p:cNvGrpSpPr/>
          <p:nvPr/>
        </p:nvGrpSpPr>
        <p:grpSpPr>
          <a:xfrm flipH="1">
            <a:off x="3767133" y="1457751"/>
            <a:ext cx="4053357" cy="837000"/>
            <a:chOff x="4273266" y="1610925"/>
            <a:chExt cx="2395209" cy="837000"/>
          </a:xfrm>
        </p:grpSpPr>
        <p:sp>
          <p:nvSpPr>
            <p:cNvPr id="906" name="Google Shape;906;p45"/>
            <p:cNvSpPr txBox="1"/>
            <p:nvPr/>
          </p:nvSpPr>
          <p:spPr>
            <a:xfrm>
              <a:off x="4273275" y="1953225"/>
              <a:ext cx="2395200" cy="494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Fira Sans Condensed Medium" panose="020B0603050000020004" pitchFamily="34" charset="0"/>
                  <a:ea typeface="Roboto"/>
                  <a:cs typeface="Roboto"/>
                  <a:sym typeface="Roboto"/>
                </a:rPr>
                <a:t>What currently exists? CARLA, VISTA 2.0, SUMMIT, FLOW, Mario Kart, to name a few… </a:t>
              </a:r>
              <a:r>
                <a:rPr lang="en" dirty="0">
                  <a:solidFill>
                    <a:schemeClr val="accent6">
                      <a:lumMod val="65000"/>
                    </a:schemeClr>
                  </a:solidFill>
                  <a:latin typeface="Fira Sans Condensed Medium" panose="020B0603050000020004" pitchFamily="34" charset="0"/>
                  <a:ea typeface="Roboto"/>
                  <a:cs typeface="Roboto"/>
                  <a:sym typeface="Roboto"/>
                </a:rPr>
                <a:t>[2]   </a:t>
              </a:r>
              <a:endParaRPr dirty="0">
                <a:solidFill>
                  <a:schemeClr val="accent6">
                    <a:lumMod val="65000"/>
                  </a:schemeClr>
                </a:solidFill>
                <a:latin typeface="Fira Sans Condensed Medium" panose="020B0603050000020004" pitchFamily="34" charset="0"/>
                <a:ea typeface="Roboto"/>
                <a:cs typeface="Roboto"/>
                <a:sym typeface="Roboto"/>
              </a:endParaRPr>
            </a:p>
          </p:txBody>
        </p:sp>
        <p:sp>
          <p:nvSpPr>
            <p:cNvPr id="907" name="Google Shape;907;p45"/>
            <p:cNvSpPr txBox="1"/>
            <p:nvPr/>
          </p:nvSpPr>
          <p:spPr>
            <a:xfrm>
              <a:off x="4273266" y="1610925"/>
              <a:ext cx="2395200" cy="34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a:solidFill>
                    <a:schemeClr val="dk1"/>
                  </a:solidFill>
                  <a:latin typeface="Fira Sans Condensed Medium" panose="020B0603050000020004" pitchFamily="34" charset="0"/>
                  <a:ea typeface="Fira Sans Extra Condensed SemiBold"/>
                  <a:cs typeface="Fira Sans Extra Condensed SemiBold"/>
                  <a:sym typeface="Fira Sans Extra Condensed SemiBold"/>
                </a:rPr>
                <a:t>Open-Source Simulation Engine</a:t>
              </a:r>
              <a:endParaRPr sz="2000" dirty="0">
                <a:solidFill>
                  <a:schemeClr val="dk1"/>
                </a:solidFill>
                <a:latin typeface="Fira Sans Condensed Medium" panose="020B0603050000020004" pitchFamily="34" charset="0"/>
                <a:ea typeface="Fira Sans Extra Condensed SemiBold"/>
                <a:cs typeface="Fira Sans Extra Condensed SemiBold"/>
                <a:sym typeface="Fira Sans Extra Condensed SemiBold"/>
              </a:endParaRPr>
            </a:p>
          </p:txBody>
        </p:sp>
      </p:grpSp>
      <p:grpSp>
        <p:nvGrpSpPr>
          <p:cNvPr id="908" name="Google Shape;908;p45"/>
          <p:cNvGrpSpPr/>
          <p:nvPr/>
        </p:nvGrpSpPr>
        <p:grpSpPr>
          <a:xfrm>
            <a:off x="2897314" y="2506352"/>
            <a:ext cx="4053403" cy="857100"/>
            <a:chOff x="4574781" y="2447926"/>
            <a:chExt cx="2093708" cy="857100"/>
          </a:xfrm>
        </p:grpSpPr>
        <p:sp>
          <p:nvSpPr>
            <p:cNvPr id="909" name="Google Shape;909;p45"/>
            <p:cNvSpPr txBox="1"/>
            <p:nvPr/>
          </p:nvSpPr>
          <p:spPr>
            <a:xfrm>
              <a:off x="4574789" y="2790225"/>
              <a:ext cx="2093700" cy="51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Fira Sans Condensed Medium" panose="020B0603050000020004" pitchFamily="34" charset="0"/>
                  <a:ea typeface="Roboto"/>
                  <a:cs typeface="Roboto"/>
                  <a:sym typeface="Roboto"/>
                </a:rPr>
                <a:t>We shift to models that once deployed, do not update or adapt their models in real time.</a:t>
              </a:r>
              <a:endParaRPr dirty="0">
                <a:solidFill>
                  <a:schemeClr val="dk1"/>
                </a:solidFill>
                <a:latin typeface="Fira Sans Condensed Medium" panose="020B0603050000020004" pitchFamily="34" charset="0"/>
                <a:ea typeface="Roboto"/>
                <a:cs typeface="Roboto"/>
                <a:sym typeface="Roboto"/>
              </a:endParaRPr>
            </a:p>
          </p:txBody>
        </p:sp>
        <p:sp>
          <p:nvSpPr>
            <p:cNvPr id="910" name="Google Shape;910;p45"/>
            <p:cNvSpPr txBox="1"/>
            <p:nvPr/>
          </p:nvSpPr>
          <p:spPr>
            <a:xfrm>
              <a:off x="4574781" y="2447926"/>
              <a:ext cx="2093700" cy="34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a:solidFill>
                    <a:schemeClr val="dk1"/>
                  </a:solidFill>
                  <a:latin typeface="Fira Sans Condensed Medium" panose="020B0603050000020004" pitchFamily="34" charset="0"/>
                  <a:ea typeface="Fira Sans Extra Condensed SemiBold"/>
                  <a:cs typeface="Fira Sans Extra Condensed SemiBold"/>
                  <a:sym typeface="Fira Sans Extra Condensed SemiBold"/>
                </a:rPr>
                <a:t>Fixed (or Static) Learning System</a:t>
              </a:r>
              <a:endParaRPr sz="2000" dirty="0">
                <a:solidFill>
                  <a:schemeClr val="dk1"/>
                </a:solidFill>
                <a:latin typeface="Fira Sans Condensed Medium" panose="020B0603050000020004" pitchFamily="34" charset="0"/>
                <a:ea typeface="Fira Sans Extra Condensed SemiBold"/>
                <a:cs typeface="Fira Sans Extra Condensed SemiBold"/>
                <a:sym typeface="Fira Sans Extra Condensed SemiBold"/>
              </a:endParaRPr>
            </a:p>
          </p:txBody>
        </p:sp>
      </p:grpSp>
      <p:grpSp>
        <p:nvGrpSpPr>
          <p:cNvPr id="911" name="Google Shape;911;p45"/>
          <p:cNvGrpSpPr/>
          <p:nvPr/>
        </p:nvGrpSpPr>
        <p:grpSpPr>
          <a:xfrm flipH="1">
            <a:off x="1900841" y="3575052"/>
            <a:ext cx="4053403" cy="866100"/>
            <a:chOff x="4273272" y="3310425"/>
            <a:chExt cx="2093708" cy="866100"/>
          </a:xfrm>
        </p:grpSpPr>
        <p:sp>
          <p:nvSpPr>
            <p:cNvPr id="912" name="Google Shape;912;p45"/>
            <p:cNvSpPr txBox="1"/>
            <p:nvPr/>
          </p:nvSpPr>
          <p:spPr>
            <a:xfrm>
              <a:off x="4273280" y="3652725"/>
              <a:ext cx="2093700" cy="523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dk1"/>
                  </a:solidFill>
                  <a:latin typeface="Fira Sans Condensed Medium" panose="020B0603050000020004" pitchFamily="34" charset="0"/>
                  <a:ea typeface="Roboto"/>
                  <a:cs typeface="Roboto"/>
                  <a:sym typeface="Roboto"/>
                </a:rPr>
                <a:t>Given the abridged timeframe, this might be good for a follow-on project.</a:t>
              </a:r>
              <a:endParaRPr dirty="0">
                <a:solidFill>
                  <a:schemeClr val="dk1"/>
                </a:solidFill>
                <a:latin typeface="Fira Sans Condensed Medium" panose="020B0603050000020004" pitchFamily="34" charset="0"/>
                <a:ea typeface="Roboto"/>
                <a:cs typeface="Roboto"/>
                <a:sym typeface="Roboto"/>
              </a:endParaRPr>
            </a:p>
          </p:txBody>
        </p:sp>
        <p:sp>
          <p:nvSpPr>
            <p:cNvPr id="913" name="Google Shape;913;p45"/>
            <p:cNvSpPr txBox="1"/>
            <p:nvPr/>
          </p:nvSpPr>
          <p:spPr>
            <a:xfrm>
              <a:off x="4273272" y="3310425"/>
              <a:ext cx="2093700" cy="34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2000" dirty="0">
                  <a:solidFill>
                    <a:schemeClr val="dk1"/>
                  </a:solidFill>
                  <a:latin typeface="Fira Sans Condensed Medium" panose="020B0603050000020004" pitchFamily="34" charset="0"/>
                  <a:ea typeface="Fira Sans Extra Condensed SemiBold"/>
                  <a:cs typeface="Fira Sans Extra Condensed SemiBold"/>
                  <a:sym typeface="Fira Sans Extra Condensed SemiBold"/>
                </a:rPr>
                <a:t>Continuous Learning Systems</a:t>
              </a:r>
              <a:endParaRPr sz="2000" dirty="0">
                <a:solidFill>
                  <a:schemeClr val="dk1"/>
                </a:solidFill>
                <a:latin typeface="Fira Sans Condensed Medium" panose="020B0603050000020004" pitchFamily="34" charset="0"/>
                <a:ea typeface="Fira Sans Extra Condensed SemiBold"/>
                <a:cs typeface="Fira Sans Extra Condensed SemiBold"/>
                <a:sym typeface="Fira Sans Extra Condensed SemiBold"/>
              </a:endParaRPr>
            </a:p>
          </p:txBody>
        </p:sp>
      </p:grpSp>
      <p:sp>
        <p:nvSpPr>
          <p:cNvPr id="914" name="Google Shape;914;p45"/>
          <p:cNvSpPr/>
          <p:nvPr/>
        </p:nvSpPr>
        <p:spPr>
          <a:xfrm rot="-1626556">
            <a:off x="391551" y="2200069"/>
            <a:ext cx="2556761" cy="1352805"/>
          </a:xfrm>
          <a:custGeom>
            <a:avLst/>
            <a:gdLst/>
            <a:ahLst/>
            <a:cxnLst/>
            <a:rect l="l" t="t" r="r" b="b"/>
            <a:pathLst>
              <a:path w="39421" h="20858" extrusionOk="0">
                <a:moveTo>
                  <a:pt x="38614" y="463"/>
                </a:moveTo>
                <a:cubicBezTo>
                  <a:pt x="38700" y="463"/>
                  <a:pt x="38762" y="475"/>
                  <a:pt x="38793" y="502"/>
                </a:cubicBezTo>
                <a:cubicBezTo>
                  <a:pt x="39421" y="1004"/>
                  <a:pt x="38144" y="3662"/>
                  <a:pt x="37935" y="4269"/>
                </a:cubicBezTo>
                <a:cubicBezTo>
                  <a:pt x="37433" y="5691"/>
                  <a:pt x="36931" y="7093"/>
                  <a:pt x="36408" y="8537"/>
                </a:cubicBezTo>
                <a:cubicBezTo>
                  <a:pt x="35654" y="7846"/>
                  <a:pt x="34985" y="7156"/>
                  <a:pt x="34315" y="6361"/>
                </a:cubicBezTo>
                <a:cubicBezTo>
                  <a:pt x="34294" y="6319"/>
                  <a:pt x="34253" y="6319"/>
                  <a:pt x="34211" y="6319"/>
                </a:cubicBezTo>
                <a:cubicBezTo>
                  <a:pt x="34190" y="6277"/>
                  <a:pt x="34148" y="6256"/>
                  <a:pt x="34106" y="6235"/>
                </a:cubicBezTo>
                <a:cubicBezTo>
                  <a:pt x="34074" y="6216"/>
                  <a:pt x="34042" y="6208"/>
                  <a:pt x="34011" y="6208"/>
                </a:cubicBezTo>
                <a:cubicBezTo>
                  <a:pt x="33842" y="6208"/>
                  <a:pt x="33720" y="6464"/>
                  <a:pt x="33897" y="6570"/>
                </a:cubicBezTo>
                <a:cubicBezTo>
                  <a:pt x="33939" y="6591"/>
                  <a:pt x="30005" y="10336"/>
                  <a:pt x="29649" y="10671"/>
                </a:cubicBezTo>
                <a:cubicBezTo>
                  <a:pt x="28247" y="11906"/>
                  <a:pt x="26867" y="13077"/>
                  <a:pt x="25423" y="14249"/>
                </a:cubicBezTo>
                <a:cubicBezTo>
                  <a:pt x="24753" y="14814"/>
                  <a:pt x="24063" y="15358"/>
                  <a:pt x="23372" y="15902"/>
                </a:cubicBezTo>
                <a:cubicBezTo>
                  <a:pt x="22837" y="16303"/>
                  <a:pt x="21638" y="17613"/>
                  <a:pt x="20829" y="17613"/>
                </a:cubicBezTo>
                <a:cubicBezTo>
                  <a:pt x="20752" y="17613"/>
                  <a:pt x="20679" y="17601"/>
                  <a:pt x="20610" y="17576"/>
                </a:cubicBezTo>
                <a:cubicBezTo>
                  <a:pt x="20359" y="17513"/>
                  <a:pt x="19773" y="16718"/>
                  <a:pt x="19606" y="16509"/>
                </a:cubicBezTo>
                <a:lnTo>
                  <a:pt x="16530" y="13287"/>
                </a:lnTo>
                <a:cubicBezTo>
                  <a:pt x="16499" y="13245"/>
                  <a:pt x="16447" y="13224"/>
                  <a:pt x="16394" y="13224"/>
                </a:cubicBezTo>
                <a:cubicBezTo>
                  <a:pt x="16342" y="13224"/>
                  <a:pt x="16290" y="13245"/>
                  <a:pt x="16258" y="13287"/>
                </a:cubicBezTo>
                <a:lnTo>
                  <a:pt x="11781" y="17994"/>
                </a:lnTo>
                <a:cubicBezTo>
                  <a:pt x="11273" y="18543"/>
                  <a:pt x="10409" y="19881"/>
                  <a:pt x="9632" y="19881"/>
                </a:cubicBezTo>
                <a:cubicBezTo>
                  <a:pt x="9609" y="19881"/>
                  <a:pt x="9586" y="19880"/>
                  <a:pt x="9563" y="19878"/>
                </a:cubicBezTo>
                <a:cubicBezTo>
                  <a:pt x="9249" y="19857"/>
                  <a:pt x="8726" y="19271"/>
                  <a:pt x="8433" y="19103"/>
                </a:cubicBezTo>
                <a:cubicBezTo>
                  <a:pt x="7826" y="18664"/>
                  <a:pt x="7219" y="18183"/>
                  <a:pt x="6654" y="17743"/>
                </a:cubicBezTo>
                <a:cubicBezTo>
                  <a:pt x="6612" y="17701"/>
                  <a:pt x="6565" y="17681"/>
                  <a:pt x="6516" y="17681"/>
                </a:cubicBezTo>
                <a:cubicBezTo>
                  <a:pt x="6466" y="17681"/>
                  <a:pt x="6414" y="17701"/>
                  <a:pt x="6361" y="17743"/>
                </a:cubicBezTo>
                <a:cubicBezTo>
                  <a:pt x="5922" y="18141"/>
                  <a:pt x="5504" y="18518"/>
                  <a:pt x="5085" y="18936"/>
                </a:cubicBezTo>
                <a:cubicBezTo>
                  <a:pt x="4792" y="19208"/>
                  <a:pt x="4206" y="20129"/>
                  <a:pt x="3851" y="20233"/>
                </a:cubicBezTo>
                <a:cubicBezTo>
                  <a:pt x="3789" y="20253"/>
                  <a:pt x="3726" y="20262"/>
                  <a:pt x="3661" y="20262"/>
                </a:cubicBezTo>
                <a:cubicBezTo>
                  <a:pt x="3040" y="20262"/>
                  <a:pt x="2282" y="19427"/>
                  <a:pt x="1884" y="19124"/>
                </a:cubicBezTo>
                <a:lnTo>
                  <a:pt x="482" y="17953"/>
                </a:lnTo>
                <a:cubicBezTo>
                  <a:pt x="1884" y="16718"/>
                  <a:pt x="3223" y="15442"/>
                  <a:pt x="4499" y="14061"/>
                </a:cubicBezTo>
                <a:cubicBezTo>
                  <a:pt x="4793" y="13728"/>
                  <a:pt x="4995" y="13322"/>
                  <a:pt x="5447" y="13322"/>
                </a:cubicBezTo>
                <a:cubicBezTo>
                  <a:pt x="5479" y="13322"/>
                  <a:pt x="5511" y="13324"/>
                  <a:pt x="5545" y="13328"/>
                </a:cubicBezTo>
                <a:cubicBezTo>
                  <a:pt x="5859" y="13349"/>
                  <a:pt x="6487" y="14082"/>
                  <a:pt x="6717" y="14249"/>
                </a:cubicBezTo>
                <a:lnTo>
                  <a:pt x="9081" y="16132"/>
                </a:lnTo>
                <a:cubicBezTo>
                  <a:pt x="9123" y="16174"/>
                  <a:pt x="9170" y="16195"/>
                  <a:pt x="9220" y="16195"/>
                </a:cubicBezTo>
                <a:cubicBezTo>
                  <a:pt x="9270" y="16195"/>
                  <a:pt x="9322" y="16174"/>
                  <a:pt x="9374" y="16132"/>
                </a:cubicBezTo>
                <a:lnTo>
                  <a:pt x="14856" y="10734"/>
                </a:lnTo>
                <a:cubicBezTo>
                  <a:pt x="15212" y="10378"/>
                  <a:pt x="15672" y="9709"/>
                  <a:pt x="16091" y="9499"/>
                </a:cubicBezTo>
                <a:cubicBezTo>
                  <a:pt x="16336" y="9384"/>
                  <a:pt x="16555" y="9335"/>
                  <a:pt x="16755" y="9335"/>
                </a:cubicBezTo>
                <a:cubicBezTo>
                  <a:pt x="17457" y="9335"/>
                  <a:pt x="17922" y="9943"/>
                  <a:pt x="18476" y="10399"/>
                </a:cubicBezTo>
                <a:lnTo>
                  <a:pt x="21447" y="12910"/>
                </a:lnTo>
                <a:cubicBezTo>
                  <a:pt x="21485" y="12948"/>
                  <a:pt x="21528" y="12964"/>
                  <a:pt x="21571" y="12964"/>
                </a:cubicBezTo>
                <a:cubicBezTo>
                  <a:pt x="21647" y="12964"/>
                  <a:pt x="21721" y="12914"/>
                  <a:pt x="21761" y="12847"/>
                </a:cubicBezTo>
                <a:cubicBezTo>
                  <a:pt x="21787" y="12856"/>
                  <a:pt x="21817" y="12861"/>
                  <a:pt x="21847" y="12861"/>
                </a:cubicBezTo>
                <a:cubicBezTo>
                  <a:pt x="21890" y="12861"/>
                  <a:pt x="21934" y="12851"/>
                  <a:pt x="21970" y="12826"/>
                </a:cubicBezTo>
                <a:cubicBezTo>
                  <a:pt x="25486" y="10023"/>
                  <a:pt x="28854" y="7072"/>
                  <a:pt x="32118" y="3976"/>
                </a:cubicBezTo>
                <a:cubicBezTo>
                  <a:pt x="32202" y="3913"/>
                  <a:pt x="32202" y="3829"/>
                  <a:pt x="32160" y="3766"/>
                </a:cubicBezTo>
                <a:cubicBezTo>
                  <a:pt x="32160" y="3725"/>
                  <a:pt x="32118" y="3662"/>
                  <a:pt x="32056" y="3620"/>
                </a:cubicBezTo>
                <a:cubicBezTo>
                  <a:pt x="31365" y="3285"/>
                  <a:pt x="30758" y="2867"/>
                  <a:pt x="30193" y="2364"/>
                </a:cubicBezTo>
                <a:cubicBezTo>
                  <a:pt x="31553" y="2051"/>
                  <a:pt x="32913" y="1737"/>
                  <a:pt x="34294" y="1423"/>
                </a:cubicBezTo>
                <a:cubicBezTo>
                  <a:pt x="35027" y="1256"/>
                  <a:pt x="35780" y="1109"/>
                  <a:pt x="36554" y="942"/>
                </a:cubicBezTo>
                <a:cubicBezTo>
                  <a:pt x="36822" y="870"/>
                  <a:pt x="38113" y="463"/>
                  <a:pt x="38614" y="463"/>
                </a:cubicBezTo>
                <a:close/>
                <a:moveTo>
                  <a:pt x="39170" y="0"/>
                </a:moveTo>
                <a:cubicBezTo>
                  <a:pt x="35989" y="628"/>
                  <a:pt x="32851" y="1318"/>
                  <a:pt x="29712" y="2051"/>
                </a:cubicBezTo>
                <a:cubicBezTo>
                  <a:pt x="29587" y="2072"/>
                  <a:pt x="29545" y="2281"/>
                  <a:pt x="29628" y="2385"/>
                </a:cubicBezTo>
                <a:cubicBezTo>
                  <a:pt x="30256" y="2992"/>
                  <a:pt x="30926" y="3453"/>
                  <a:pt x="31679" y="3850"/>
                </a:cubicBezTo>
                <a:cubicBezTo>
                  <a:pt x="28457" y="6884"/>
                  <a:pt x="25130" y="9792"/>
                  <a:pt x="21698" y="12554"/>
                </a:cubicBezTo>
                <a:lnTo>
                  <a:pt x="21657" y="12596"/>
                </a:lnTo>
                <a:cubicBezTo>
                  <a:pt x="20882" y="11906"/>
                  <a:pt x="20087" y="11257"/>
                  <a:pt x="19313" y="10608"/>
                </a:cubicBezTo>
                <a:cubicBezTo>
                  <a:pt x="18644" y="10043"/>
                  <a:pt x="17953" y="9290"/>
                  <a:pt x="17221" y="8872"/>
                </a:cubicBezTo>
                <a:cubicBezTo>
                  <a:pt x="17026" y="8763"/>
                  <a:pt x="16845" y="8716"/>
                  <a:pt x="16675" y="8716"/>
                </a:cubicBezTo>
                <a:cubicBezTo>
                  <a:pt x="15892" y="8716"/>
                  <a:pt x="15332" y="9710"/>
                  <a:pt x="14731" y="10295"/>
                </a:cubicBezTo>
                <a:lnTo>
                  <a:pt x="10462" y="14479"/>
                </a:lnTo>
                <a:cubicBezTo>
                  <a:pt x="10232" y="14688"/>
                  <a:pt x="9730" y="15442"/>
                  <a:pt x="9395" y="15525"/>
                </a:cubicBezTo>
                <a:cubicBezTo>
                  <a:pt x="9313" y="15546"/>
                  <a:pt x="9237" y="15556"/>
                  <a:pt x="9166" y="15556"/>
                </a:cubicBezTo>
                <a:cubicBezTo>
                  <a:pt x="8735" y="15556"/>
                  <a:pt x="8499" y="15206"/>
                  <a:pt x="8140" y="14919"/>
                </a:cubicBezTo>
                <a:lnTo>
                  <a:pt x="5399" y="12722"/>
                </a:lnTo>
                <a:cubicBezTo>
                  <a:pt x="5354" y="12688"/>
                  <a:pt x="5297" y="12666"/>
                  <a:pt x="5241" y="12666"/>
                </a:cubicBezTo>
                <a:cubicBezTo>
                  <a:pt x="5193" y="12666"/>
                  <a:pt x="5145" y="12683"/>
                  <a:pt x="5106" y="12722"/>
                </a:cubicBezTo>
                <a:cubicBezTo>
                  <a:pt x="3537" y="14479"/>
                  <a:pt x="1884" y="16111"/>
                  <a:pt x="126" y="17660"/>
                </a:cubicBezTo>
                <a:cubicBezTo>
                  <a:pt x="63" y="17743"/>
                  <a:pt x="63" y="17827"/>
                  <a:pt x="105" y="17869"/>
                </a:cubicBezTo>
                <a:cubicBezTo>
                  <a:pt x="22" y="17953"/>
                  <a:pt x="1" y="18057"/>
                  <a:pt x="105" y="18141"/>
                </a:cubicBezTo>
                <a:cubicBezTo>
                  <a:pt x="1214" y="19103"/>
                  <a:pt x="2365" y="19982"/>
                  <a:pt x="3558" y="20819"/>
                </a:cubicBezTo>
                <a:cubicBezTo>
                  <a:pt x="3593" y="20845"/>
                  <a:pt x="3631" y="20857"/>
                  <a:pt x="3668" y="20857"/>
                </a:cubicBezTo>
                <a:cubicBezTo>
                  <a:pt x="3718" y="20857"/>
                  <a:pt x="3763" y="20835"/>
                  <a:pt x="3788" y="20798"/>
                </a:cubicBezTo>
                <a:cubicBezTo>
                  <a:pt x="4289" y="20257"/>
                  <a:pt x="5692" y="18276"/>
                  <a:pt x="6564" y="18276"/>
                </a:cubicBezTo>
                <a:cubicBezTo>
                  <a:pt x="6602" y="18276"/>
                  <a:pt x="6639" y="18279"/>
                  <a:pt x="6675" y="18287"/>
                </a:cubicBezTo>
                <a:cubicBezTo>
                  <a:pt x="6989" y="18350"/>
                  <a:pt x="7554" y="18999"/>
                  <a:pt x="7805" y="19145"/>
                </a:cubicBezTo>
                <a:cubicBezTo>
                  <a:pt x="8391" y="19626"/>
                  <a:pt x="9019" y="20045"/>
                  <a:pt x="9688" y="20484"/>
                </a:cubicBezTo>
                <a:cubicBezTo>
                  <a:pt x="9711" y="20507"/>
                  <a:pt x="9740" y="20516"/>
                  <a:pt x="9770" y="20516"/>
                </a:cubicBezTo>
                <a:cubicBezTo>
                  <a:pt x="9822" y="20516"/>
                  <a:pt x="9879" y="20490"/>
                  <a:pt x="9918" y="20463"/>
                </a:cubicBezTo>
                <a:cubicBezTo>
                  <a:pt x="11697" y="18580"/>
                  <a:pt x="13475" y="16718"/>
                  <a:pt x="15254" y="14835"/>
                </a:cubicBezTo>
                <a:cubicBezTo>
                  <a:pt x="15584" y="14505"/>
                  <a:pt x="15879" y="13903"/>
                  <a:pt x="16405" y="13903"/>
                </a:cubicBezTo>
                <a:cubicBezTo>
                  <a:pt x="16445" y="13903"/>
                  <a:pt x="16487" y="13907"/>
                  <a:pt x="16530" y="13914"/>
                </a:cubicBezTo>
                <a:cubicBezTo>
                  <a:pt x="16865" y="13977"/>
                  <a:pt x="17639" y="15065"/>
                  <a:pt x="17890" y="15358"/>
                </a:cubicBezTo>
                <a:lnTo>
                  <a:pt x="20610" y="18204"/>
                </a:lnTo>
                <a:cubicBezTo>
                  <a:pt x="20651" y="18244"/>
                  <a:pt x="20709" y="18267"/>
                  <a:pt x="20762" y="18267"/>
                </a:cubicBezTo>
                <a:cubicBezTo>
                  <a:pt x="20791" y="18267"/>
                  <a:pt x="20818" y="18260"/>
                  <a:pt x="20841" y="18246"/>
                </a:cubicBezTo>
                <a:cubicBezTo>
                  <a:pt x="23435" y="16321"/>
                  <a:pt x="25946" y="14312"/>
                  <a:pt x="28373" y="12220"/>
                </a:cubicBezTo>
                <a:cubicBezTo>
                  <a:pt x="29587" y="11173"/>
                  <a:pt x="30779" y="10106"/>
                  <a:pt x="31972" y="9039"/>
                </a:cubicBezTo>
                <a:cubicBezTo>
                  <a:pt x="32558" y="8474"/>
                  <a:pt x="33792" y="7721"/>
                  <a:pt x="34169" y="6863"/>
                </a:cubicBezTo>
                <a:cubicBezTo>
                  <a:pt x="34817" y="7637"/>
                  <a:pt x="35529" y="8349"/>
                  <a:pt x="36303" y="8997"/>
                </a:cubicBezTo>
                <a:cubicBezTo>
                  <a:pt x="36344" y="9038"/>
                  <a:pt x="36397" y="9057"/>
                  <a:pt x="36450" y="9057"/>
                </a:cubicBezTo>
                <a:cubicBezTo>
                  <a:pt x="36532" y="9057"/>
                  <a:pt x="36612" y="9011"/>
                  <a:pt x="36638" y="8935"/>
                </a:cubicBezTo>
                <a:cubicBezTo>
                  <a:pt x="37642" y="6110"/>
                  <a:pt x="39023" y="3201"/>
                  <a:pt x="39358" y="209"/>
                </a:cubicBezTo>
                <a:cubicBezTo>
                  <a:pt x="39421" y="63"/>
                  <a:pt x="39295" y="0"/>
                  <a:pt x="391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 name="Google Shape;915;p45"/>
          <p:cNvGrpSpPr/>
          <p:nvPr/>
        </p:nvGrpSpPr>
        <p:grpSpPr>
          <a:xfrm>
            <a:off x="2168998" y="1691846"/>
            <a:ext cx="304060" cy="290283"/>
            <a:chOff x="5856861" y="3059709"/>
            <a:chExt cx="304060" cy="290283"/>
          </a:xfrm>
        </p:grpSpPr>
        <p:sp>
          <p:nvSpPr>
            <p:cNvPr id="916" name="Google Shape;916;p45"/>
            <p:cNvSpPr/>
            <p:nvPr/>
          </p:nvSpPr>
          <p:spPr>
            <a:xfrm>
              <a:off x="5905500" y="3103750"/>
              <a:ext cx="213978" cy="213322"/>
            </a:xfrm>
            <a:custGeom>
              <a:avLst/>
              <a:gdLst/>
              <a:ahLst/>
              <a:cxnLst/>
              <a:rect l="l" t="t" r="r" b="b"/>
              <a:pathLst>
                <a:path w="3875" h="3627" extrusionOk="0">
                  <a:moveTo>
                    <a:pt x="1324" y="0"/>
                  </a:moveTo>
                  <a:cubicBezTo>
                    <a:pt x="1059" y="0"/>
                    <a:pt x="1056" y="946"/>
                    <a:pt x="969" y="1186"/>
                  </a:cubicBezTo>
                  <a:cubicBezTo>
                    <a:pt x="890" y="1434"/>
                    <a:pt x="0" y="1997"/>
                    <a:pt x="23" y="2155"/>
                  </a:cubicBezTo>
                  <a:cubicBezTo>
                    <a:pt x="62" y="2420"/>
                    <a:pt x="947" y="2437"/>
                    <a:pt x="1175" y="2437"/>
                  </a:cubicBezTo>
                  <a:cubicBezTo>
                    <a:pt x="1209" y="2437"/>
                    <a:pt x="1228" y="2436"/>
                    <a:pt x="1228" y="2436"/>
                  </a:cubicBezTo>
                  <a:cubicBezTo>
                    <a:pt x="1228" y="2436"/>
                    <a:pt x="1284" y="3428"/>
                    <a:pt x="1431" y="3608"/>
                  </a:cubicBezTo>
                  <a:cubicBezTo>
                    <a:pt x="1442" y="3620"/>
                    <a:pt x="1455" y="3626"/>
                    <a:pt x="1471" y="3626"/>
                  </a:cubicBezTo>
                  <a:cubicBezTo>
                    <a:pt x="1685" y="3626"/>
                    <a:pt x="2309" y="2583"/>
                    <a:pt x="2309" y="2583"/>
                  </a:cubicBezTo>
                  <a:cubicBezTo>
                    <a:pt x="2309" y="2583"/>
                    <a:pt x="2852" y="2810"/>
                    <a:pt x="3273" y="2810"/>
                  </a:cubicBezTo>
                  <a:cubicBezTo>
                    <a:pt x="3330" y="2810"/>
                    <a:pt x="3385" y="2806"/>
                    <a:pt x="3436" y="2797"/>
                  </a:cubicBezTo>
                  <a:cubicBezTo>
                    <a:pt x="3875" y="2718"/>
                    <a:pt x="3143" y="1749"/>
                    <a:pt x="3008" y="1524"/>
                  </a:cubicBezTo>
                  <a:cubicBezTo>
                    <a:pt x="2895" y="1299"/>
                    <a:pt x="3447" y="905"/>
                    <a:pt x="3391" y="679"/>
                  </a:cubicBezTo>
                  <a:cubicBezTo>
                    <a:pt x="3376" y="622"/>
                    <a:pt x="3324" y="601"/>
                    <a:pt x="3247" y="601"/>
                  </a:cubicBezTo>
                  <a:cubicBezTo>
                    <a:pt x="3019" y="601"/>
                    <a:pt x="2582" y="792"/>
                    <a:pt x="2321" y="826"/>
                  </a:cubicBezTo>
                  <a:cubicBezTo>
                    <a:pt x="2313" y="826"/>
                    <a:pt x="2306" y="827"/>
                    <a:pt x="2299" y="827"/>
                  </a:cubicBezTo>
                  <a:cubicBezTo>
                    <a:pt x="1958" y="827"/>
                    <a:pt x="1639" y="70"/>
                    <a:pt x="1352" y="3"/>
                  </a:cubicBezTo>
                  <a:cubicBezTo>
                    <a:pt x="1342" y="1"/>
                    <a:pt x="1333" y="0"/>
                    <a:pt x="1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5"/>
            <p:cNvSpPr/>
            <p:nvPr/>
          </p:nvSpPr>
          <p:spPr>
            <a:xfrm rot="-1249224">
              <a:off x="5887777" y="3095625"/>
              <a:ext cx="242229" cy="218451"/>
            </a:xfrm>
            <a:custGeom>
              <a:avLst/>
              <a:gdLst/>
              <a:ahLst/>
              <a:cxnLst/>
              <a:rect l="l" t="t" r="r" b="b"/>
              <a:pathLst>
                <a:path w="3730" h="3064" extrusionOk="0">
                  <a:moveTo>
                    <a:pt x="1848" y="293"/>
                  </a:moveTo>
                  <a:cubicBezTo>
                    <a:pt x="1904" y="394"/>
                    <a:pt x="1983" y="530"/>
                    <a:pt x="1995" y="563"/>
                  </a:cubicBezTo>
                  <a:cubicBezTo>
                    <a:pt x="2017" y="586"/>
                    <a:pt x="2040" y="631"/>
                    <a:pt x="2051" y="676"/>
                  </a:cubicBezTo>
                  <a:cubicBezTo>
                    <a:pt x="2130" y="856"/>
                    <a:pt x="2242" y="1082"/>
                    <a:pt x="2423" y="1138"/>
                  </a:cubicBezTo>
                  <a:cubicBezTo>
                    <a:pt x="2614" y="1205"/>
                    <a:pt x="2817" y="1217"/>
                    <a:pt x="3008" y="1217"/>
                  </a:cubicBezTo>
                  <a:cubicBezTo>
                    <a:pt x="3155" y="1217"/>
                    <a:pt x="3279" y="1217"/>
                    <a:pt x="3402" y="1250"/>
                  </a:cubicBezTo>
                  <a:cubicBezTo>
                    <a:pt x="3369" y="1296"/>
                    <a:pt x="3290" y="1352"/>
                    <a:pt x="3233" y="1386"/>
                  </a:cubicBezTo>
                  <a:cubicBezTo>
                    <a:pt x="3211" y="1408"/>
                    <a:pt x="3200" y="1431"/>
                    <a:pt x="3166" y="1442"/>
                  </a:cubicBezTo>
                  <a:cubicBezTo>
                    <a:pt x="3087" y="1521"/>
                    <a:pt x="2997" y="1577"/>
                    <a:pt x="2918" y="1645"/>
                  </a:cubicBezTo>
                  <a:lnTo>
                    <a:pt x="2749" y="1769"/>
                  </a:lnTo>
                  <a:cubicBezTo>
                    <a:pt x="2715" y="1780"/>
                    <a:pt x="2693" y="1814"/>
                    <a:pt x="2659" y="1859"/>
                  </a:cubicBezTo>
                  <a:cubicBezTo>
                    <a:pt x="2591" y="1971"/>
                    <a:pt x="2648" y="2163"/>
                    <a:pt x="2715" y="2422"/>
                  </a:cubicBezTo>
                  <a:cubicBezTo>
                    <a:pt x="2727" y="2478"/>
                    <a:pt x="2749" y="2512"/>
                    <a:pt x="2760" y="2557"/>
                  </a:cubicBezTo>
                  <a:cubicBezTo>
                    <a:pt x="2772" y="2568"/>
                    <a:pt x="2772" y="2602"/>
                    <a:pt x="2772" y="2625"/>
                  </a:cubicBezTo>
                  <a:cubicBezTo>
                    <a:pt x="2772" y="2670"/>
                    <a:pt x="2783" y="2715"/>
                    <a:pt x="2783" y="2760"/>
                  </a:cubicBezTo>
                  <a:lnTo>
                    <a:pt x="2085" y="2433"/>
                  </a:lnTo>
                  <a:cubicBezTo>
                    <a:pt x="2012" y="2402"/>
                    <a:pt x="1941" y="2389"/>
                    <a:pt x="1871" y="2389"/>
                  </a:cubicBezTo>
                  <a:cubicBezTo>
                    <a:pt x="1690" y="2389"/>
                    <a:pt x="1518" y="2476"/>
                    <a:pt x="1364" y="2557"/>
                  </a:cubicBezTo>
                  <a:cubicBezTo>
                    <a:pt x="1319" y="2591"/>
                    <a:pt x="1274" y="2613"/>
                    <a:pt x="1240" y="2625"/>
                  </a:cubicBezTo>
                  <a:cubicBezTo>
                    <a:pt x="1195" y="2647"/>
                    <a:pt x="1139" y="2670"/>
                    <a:pt x="1082" y="2703"/>
                  </a:cubicBezTo>
                  <a:cubicBezTo>
                    <a:pt x="1015" y="2726"/>
                    <a:pt x="958" y="2760"/>
                    <a:pt x="902" y="2782"/>
                  </a:cubicBezTo>
                  <a:cubicBezTo>
                    <a:pt x="913" y="2715"/>
                    <a:pt x="925" y="2625"/>
                    <a:pt x="958" y="2546"/>
                  </a:cubicBezTo>
                  <a:cubicBezTo>
                    <a:pt x="970" y="2489"/>
                    <a:pt x="981" y="2422"/>
                    <a:pt x="1003" y="2366"/>
                  </a:cubicBezTo>
                  <a:cubicBezTo>
                    <a:pt x="1015" y="2309"/>
                    <a:pt x="1026" y="2264"/>
                    <a:pt x="1037" y="2219"/>
                  </a:cubicBezTo>
                  <a:cubicBezTo>
                    <a:pt x="1060" y="2163"/>
                    <a:pt x="1071" y="2118"/>
                    <a:pt x="1082" y="2061"/>
                  </a:cubicBezTo>
                  <a:cubicBezTo>
                    <a:pt x="1127" y="1836"/>
                    <a:pt x="902" y="1690"/>
                    <a:pt x="733" y="1555"/>
                  </a:cubicBezTo>
                  <a:cubicBezTo>
                    <a:pt x="688" y="1532"/>
                    <a:pt x="643" y="1498"/>
                    <a:pt x="620" y="1476"/>
                  </a:cubicBezTo>
                  <a:lnTo>
                    <a:pt x="350" y="1250"/>
                  </a:lnTo>
                  <a:cubicBezTo>
                    <a:pt x="406" y="1250"/>
                    <a:pt x="463" y="1228"/>
                    <a:pt x="508" y="1217"/>
                  </a:cubicBezTo>
                  <a:cubicBezTo>
                    <a:pt x="553" y="1217"/>
                    <a:pt x="575" y="1205"/>
                    <a:pt x="587" y="1205"/>
                  </a:cubicBezTo>
                  <a:cubicBezTo>
                    <a:pt x="632" y="1194"/>
                    <a:pt x="699" y="1194"/>
                    <a:pt x="778" y="1194"/>
                  </a:cubicBezTo>
                  <a:cubicBezTo>
                    <a:pt x="1060" y="1183"/>
                    <a:pt x="1262" y="1160"/>
                    <a:pt x="1375" y="1082"/>
                  </a:cubicBezTo>
                  <a:cubicBezTo>
                    <a:pt x="1476" y="991"/>
                    <a:pt x="1533" y="868"/>
                    <a:pt x="1589" y="755"/>
                  </a:cubicBezTo>
                  <a:cubicBezTo>
                    <a:pt x="1600" y="710"/>
                    <a:pt x="1634" y="676"/>
                    <a:pt x="1645" y="642"/>
                  </a:cubicBezTo>
                  <a:cubicBezTo>
                    <a:pt x="1679" y="597"/>
                    <a:pt x="1702" y="541"/>
                    <a:pt x="1735" y="485"/>
                  </a:cubicBezTo>
                  <a:cubicBezTo>
                    <a:pt x="1769" y="417"/>
                    <a:pt x="1803" y="349"/>
                    <a:pt x="1848" y="293"/>
                  </a:cubicBezTo>
                  <a:close/>
                  <a:moveTo>
                    <a:pt x="1814" y="0"/>
                  </a:moveTo>
                  <a:lnTo>
                    <a:pt x="1769" y="34"/>
                  </a:lnTo>
                  <a:cubicBezTo>
                    <a:pt x="1657" y="135"/>
                    <a:pt x="1589" y="293"/>
                    <a:pt x="1533" y="417"/>
                  </a:cubicBezTo>
                  <a:cubicBezTo>
                    <a:pt x="1499" y="462"/>
                    <a:pt x="1488" y="518"/>
                    <a:pt x="1465" y="563"/>
                  </a:cubicBezTo>
                  <a:cubicBezTo>
                    <a:pt x="1431" y="586"/>
                    <a:pt x="1420" y="642"/>
                    <a:pt x="1386" y="687"/>
                  </a:cubicBezTo>
                  <a:cubicBezTo>
                    <a:pt x="1353" y="777"/>
                    <a:pt x="1296" y="901"/>
                    <a:pt x="1240" y="935"/>
                  </a:cubicBezTo>
                  <a:cubicBezTo>
                    <a:pt x="1184" y="991"/>
                    <a:pt x="913" y="991"/>
                    <a:pt x="778" y="1003"/>
                  </a:cubicBezTo>
                  <a:cubicBezTo>
                    <a:pt x="699" y="1003"/>
                    <a:pt x="632" y="1025"/>
                    <a:pt x="575" y="1025"/>
                  </a:cubicBezTo>
                  <a:cubicBezTo>
                    <a:pt x="542" y="1025"/>
                    <a:pt x="519" y="1025"/>
                    <a:pt x="463" y="1036"/>
                  </a:cubicBezTo>
                  <a:cubicBezTo>
                    <a:pt x="384" y="1048"/>
                    <a:pt x="170" y="1093"/>
                    <a:pt x="114" y="1093"/>
                  </a:cubicBezTo>
                  <a:cubicBezTo>
                    <a:pt x="114" y="1093"/>
                    <a:pt x="136" y="1093"/>
                    <a:pt x="147" y="1104"/>
                  </a:cubicBezTo>
                  <a:lnTo>
                    <a:pt x="1" y="1250"/>
                  </a:lnTo>
                  <a:lnTo>
                    <a:pt x="451" y="1611"/>
                  </a:lnTo>
                  <a:cubicBezTo>
                    <a:pt x="497" y="1656"/>
                    <a:pt x="530" y="1690"/>
                    <a:pt x="575" y="1712"/>
                  </a:cubicBezTo>
                  <a:cubicBezTo>
                    <a:pt x="722" y="1814"/>
                    <a:pt x="891" y="1926"/>
                    <a:pt x="857" y="2039"/>
                  </a:cubicBezTo>
                  <a:cubicBezTo>
                    <a:pt x="846" y="2073"/>
                    <a:pt x="834" y="2140"/>
                    <a:pt x="812" y="2174"/>
                  </a:cubicBezTo>
                  <a:cubicBezTo>
                    <a:pt x="801" y="2230"/>
                    <a:pt x="789" y="2275"/>
                    <a:pt x="778" y="2332"/>
                  </a:cubicBezTo>
                  <a:lnTo>
                    <a:pt x="733" y="2501"/>
                  </a:lnTo>
                  <a:cubicBezTo>
                    <a:pt x="688" y="2647"/>
                    <a:pt x="643" y="2782"/>
                    <a:pt x="665" y="2940"/>
                  </a:cubicBezTo>
                  <a:lnTo>
                    <a:pt x="677" y="3053"/>
                  </a:lnTo>
                  <a:lnTo>
                    <a:pt x="801" y="3053"/>
                  </a:lnTo>
                  <a:cubicBezTo>
                    <a:pt x="925" y="3019"/>
                    <a:pt x="1060" y="2951"/>
                    <a:pt x="1184" y="2895"/>
                  </a:cubicBezTo>
                  <a:cubicBezTo>
                    <a:pt x="1229" y="2872"/>
                    <a:pt x="1285" y="2850"/>
                    <a:pt x="1319" y="2827"/>
                  </a:cubicBezTo>
                  <a:cubicBezTo>
                    <a:pt x="1364" y="2816"/>
                    <a:pt x="1420" y="2782"/>
                    <a:pt x="1465" y="2760"/>
                  </a:cubicBezTo>
                  <a:cubicBezTo>
                    <a:pt x="1609" y="2684"/>
                    <a:pt x="1733" y="2627"/>
                    <a:pt x="1848" y="2627"/>
                  </a:cubicBezTo>
                  <a:cubicBezTo>
                    <a:pt x="1887" y="2627"/>
                    <a:pt x="1924" y="2633"/>
                    <a:pt x="1961" y="2647"/>
                  </a:cubicBezTo>
                  <a:lnTo>
                    <a:pt x="2884" y="3064"/>
                  </a:lnTo>
                  <a:lnTo>
                    <a:pt x="2986" y="2895"/>
                  </a:lnTo>
                  <a:cubicBezTo>
                    <a:pt x="3008" y="2906"/>
                    <a:pt x="3031" y="2929"/>
                    <a:pt x="3031" y="2929"/>
                  </a:cubicBezTo>
                  <a:cubicBezTo>
                    <a:pt x="3008" y="2884"/>
                    <a:pt x="2986" y="2703"/>
                    <a:pt x="2986" y="2647"/>
                  </a:cubicBezTo>
                  <a:cubicBezTo>
                    <a:pt x="2974" y="2602"/>
                    <a:pt x="2974" y="2568"/>
                    <a:pt x="2974" y="2557"/>
                  </a:cubicBezTo>
                  <a:cubicBezTo>
                    <a:pt x="2974" y="2534"/>
                    <a:pt x="2941" y="2478"/>
                    <a:pt x="2929" y="2399"/>
                  </a:cubicBezTo>
                  <a:cubicBezTo>
                    <a:pt x="2896" y="2275"/>
                    <a:pt x="2817" y="2039"/>
                    <a:pt x="2862" y="1971"/>
                  </a:cubicBezTo>
                  <a:cubicBezTo>
                    <a:pt x="2873" y="1971"/>
                    <a:pt x="2884" y="1949"/>
                    <a:pt x="2896" y="1938"/>
                  </a:cubicBezTo>
                  <a:lnTo>
                    <a:pt x="3065" y="1814"/>
                  </a:lnTo>
                  <a:cubicBezTo>
                    <a:pt x="3166" y="1746"/>
                    <a:pt x="3256" y="1667"/>
                    <a:pt x="3335" y="1600"/>
                  </a:cubicBezTo>
                  <a:cubicBezTo>
                    <a:pt x="3369" y="1588"/>
                    <a:pt x="3380" y="1555"/>
                    <a:pt x="3402" y="1543"/>
                  </a:cubicBezTo>
                  <a:cubicBezTo>
                    <a:pt x="3515" y="1442"/>
                    <a:pt x="3661" y="1352"/>
                    <a:pt x="3707" y="1217"/>
                  </a:cubicBezTo>
                  <a:lnTo>
                    <a:pt x="3729" y="1138"/>
                  </a:lnTo>
                  <a:lnTo>
                    <a:pt x="3628" y="1104"/>
                  </a:lnTo>
                  <a:cubicBezTo>
                    <a:pt x="3436" y="1036"/>
                    <a:pt x="3222" y="1025"/>
                    <a:pt x="3031" y="1025"/>
                  </a:cubicBezTo>
                  <a:cubicBezTo>
                    <a:pt x="2839" y="1003"/>
                    <a:pt x="2659" y="1003"/>
                    <a:pt x="2501" y="946"/>
                  </a:cubicBezTo>
                  <a:cubicBezTo>
                    <a:pt x="2411" y="924"/>
                    <a:pt x="2321" y="721"/>
                    <a:pt x="2265" y="597"/>
                  </a:cubicBezTo>
                  <a:cubicBezTo>
                    <a:pt x="2254" y="563"/>
                    <a:pt x="2220" y="507"/>
                    <a:pt x="2209" y="473"/>
                  </a:cubicBezTo>
                  <a:cubicBezTo>
                    <a:pt x="1972" y="23"/>
                    <a:pt x="1916" y="11"/>
                    <a:pt x="1871" y="11"/>
                  </a:cubicBezTo>
                  <a:lnTo>
                    <a:pt x="18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45"/>
          <p:cNvGrpSpPr/>
          <p:nvPr/>
        </p:nvGrpSpPr>
        <p:grpSpPr>
          <a:xfrm rot="1436877">
            <a:off x="740251" y="3342464"/>
            <a:ext cx="304056" cy="290278"/>
            <a:chOff x="5856861" y="3059709"/>
            <a:chExt cx="304060" cy="290283"/>
          </a:xfrm>
        </p:grpSpPr>
        <p:sp>
          <p:nvSpPr>
            <p:cNvPr id="919" name="Google Shape;919;p45"/>
            <p:cNvSpPr/>
            <p:nvPr/>
          </p:nvSpPr>
          <p:spPr>
            <a:xfrm>
              <a:off x="5905500" y="3103750"/>
              <a:ext cx="213978" cy="213322"/>
            </a:xfrm>
            <a:custGeom>
              <a:avLst/>
              <a:gdLst/>
              <a:ahLst/>
              <a:cxnLst/>
              <a:rect l="l" t="t" r="r" b="b"/>
              <a:pathLst>
                <a:path w="3875" h="3627" extrusionOk="0">
                  <a:moveTo>
                    <a:pt x="1324" y="0"/>
                  </a:moveTo>
                  <a:cubicBezTo>
                    <a:pt x="1059" y="0"/>
                    <a:pt x="1056" y="946"/>
                    <a:pt x="969" y="1186"/>
                  </a:cubicBezTo>
                  <a:cubicBezTo>
                    <a:pt x="890" y="1434"/>
                    <a:pt x="0" y="1997"/>
                    <a:pt x="23" y="2155"/>
                  </a:cubicBezTo>
                  <a:cubicBezTo>
                    <a:pt x="62" y="2420"/>
                    <a:pt x="947" y="2437"/>
                    <a:pt x="1175" y="2437"/>
                  </a:cubicBezTo>
                  <a:cubicBezTo>
                    <a:pt x="1209" y="2437"/>
                    <a:pt x="1228" y="2436"/>
                    <a:pt x="1228" y="2436"/>
                  </a:cubicBezTo>
                  <a:cubicBezTo>
                    <a:pt x="1228" y="2436"/>
                    <a:pt x="1284" y="3428"/>
                    <a:pt x="1431" y="3608"/>
                  </a:cubicBezTo>
                  <a:cubicBezTo>
                    <a:pt x="1442" y="3620"/>
                    <a:pt x="1455" y="3626"/>
                    <a:pt x="1471" y="3626"/>
                  </a:cubicBezTo>
                  <a:cubicBezTo>
                    <a:pt x="1685" y="3626"/>
                    <a:pt x="2309" y="2583"/>
                    <a:pt x="2309" y="2583"/>
                  </a:cubicBezTo>
                  <a:cubicBezTo>
                    <a:pt x="2309" y="2583"/>
                    <a:pt x="2852" y="2810"/>
                    <a:pt x="3273" y="2810"/>
                  </a:cubicBezTo>
                  <a:cubicBezTo>
                    <a:pt x="3330" y="2810"/>
                    <a:pt x="3385" y="2806"/>
                    <a:pt x="3436" y="2797"/>
                  </a:cubicBezTo>
                  <a:cubicBezTo>
                    <a:pt x="3875" y="2718"/>
                    <a:pt x="3143" y="1749"/>
                    <a:pt x="3008" y="1524"/>
                  </a:cubicBezTo>
                  <a:cubicBezTo>
                    <a:pt x="2895" y="1299"/>
                    <a:pt x="3447" y="905"/>
                    <a:pt x="3391" y="679"/>
                  </a:cubicBezTo>
                  <a:cubicBezTo>
                    <a:pt x="3376" y="622"/>
                    <a:pt x="3324" y="601"/>
                    <a:pt x="3247" y="601"/>
                  </a:cubicBezTo>
                  <a:cubicBezTo>
                    <a:pt x="3019" y="601"/>
                    <a:pt x="2582" y="792"/>
                    <a:pt x="2321" y="826"/>
                  </a:cubicBezTo>
                  <a:cubicBezTo>
                    <a:pt x="2313" y="826"/>
                    <a:pt x="2306" y="827"/>
                    <a:pt x="2299" y="827"/>
                  </a:cubicBezTo>
                  <a:cubicBezTo>
                    <a:pt x="1958" y="827"/>
                    <a:pt x="1639" y="70"/>
                    <a:pt x="1352" y="3"/>
                  </a:cubicBezTo>
                  <a:cubicBezTo>
                    <a:pt x="1342" y="1"/>
                    <a:pt x="1333" y="0"/>
                    <a:pt x="13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5"/>
            <p:cNvSpPr/>
            <p:nvPr/>
          </p:nvSpPr>
          <p:spPr>
            <a:xfrm rot="-1249224">
              <a:off x="5887777" y="3095625"/>
              <a:ext cx="242229" cy="218451"/>
            </a:xfrm>
            <a:custGeom>
              <a:avLst/>
              <a:gdLst/>
              <a:ahLst/>
              <a:cxnLst/>
              <a:rect l="l" t="t" r="r" b="b"/>
              <a:pathLst>
                <a:path w="3730" h="3064" extrusionOk="0">
                  <a:moveTo>
                    <a:pt x="1848" y="293"/>
                  </a:moveTo>
                  <a:cubicBezTo>
                    <a:pt x="1904" y="394"/>
                    <a:pt x="1983" y="530"/>
                    <a:pt x="1995" y="563"/>
                  </a:cubicBezTo>
                  <a:cubicBezTo>
                    <a:pt x="2017" y="586"/>
                    <a:pt x="2040" y="631"/>
                    <a:pt x="2051" y="676"/>
                  </a:cubicBezTo>
                  <a:cubicBezTo>
                    <a:pt x="2130" y="856"/>
                    <a:pt x="2242" y="1082"/>
                    <a:pt x="2423" y="1138"/>
                  </a:cubicBezTo>
                  <a:cubicBezTo>
                    <a:pt x="2614" y="1205"/>
                    <a:pt x="2817" y="1217"/>
                    <a:pt x="3008" y="1217"/>
                  </a:cubicBezTo>
                  <a:cubicBezTo>
                    <a:pt x="3155" y="1217"/>
                    <a:pt x="3279" y="1217"/>
                    <a:pt x="3402" y="1250"/>
                  </a:cubicBezTo>
                  <a:cubicBezTo>
                    <a:pt x="3369" y="1296"/>
                    <a:pt x="3290" y="1352"/>
                    <a:pt x="3233" y="1386"/>
                  </a:cubicBezTo>
                  <a:cubicBezTo>
                    <a:pt x="3211" y="1408"/>
                    <a:pt x="3200" y="1431"/>
                    <a:pt x="3166" y="1442"/>
                  </a:cubicBezTo>
                  <a:cubicBezTo>
                    <a:pt x="3087" y="1521"/>
                    <a:pt x="2997" y="1577"/>
                    <a:pt x="2918" y="1645"/>
                  </a:cubicBezTo>
                  <a:lnTo>
                    <a:pt x="2749" y="1769"/>
                  </a:lnTo>
                  <a:cubicBezTo>
                    <a:pt x="2715" y="1780"/>
                    <a:pt x="2693" y="1814"/>
                    <a:pt x="2659" y="1859"/>
                  </a:cubicBezTo>
                  <a:cubicBezTo>
                    <a:pt x="2591" y="1971"/>
                    <a:pt x="2648" y="2163"/>
                    <a:pt x="2715" y="2422"/>
                  </a:cubicBezTo>
                  <a:cubicBezTo>
                    <a:pt x="2727" y="2478"/>
                    <a:pt x="2749" y="2512"/>
                    <a:pt x="2760" y="2557"/>
                  </a:cubicBezTo>
                  <a:cubicBezTo>
                    <a:pt x="2772" y="2568"/>
                    <a:pt x="2772" y="2602"/>
                    <a:pt x="2772" y="2625"/>
                  </a:cubicBezTo>
                  <a:cubicBezTo>
                    <a:pt x="2772" y="2670"/>
                    <a:pt x="2783" y="2715"/>
                    <a:pt x="2783" y="2760"/>
                  </a:cubicBezTo>
                  <a:lnTo>
                    <a:pt x="2085" y="2433"/>
                  </a:lnTo>
                  <a:cubicBezTo>
                    <a:pt x="2012" y="2402"/>
                    <a:pt x="1941" y="2389"/>
                    <a:pt x="1871" y="2389"/>
                  </a:cubicBezTo>
                  <a:cubicBezTo>
                    <a:pt x="1690" y="2389"/>
                    <a:pt x="1518" y="2476"/>
                    <a:pt x="1364" y="2557"/>
                  </a:cubicBezTo>
                  <a:cubicBezTo>
                    <a:pt x="1319" y="2591"/>
                    <a:pt x="1274" y="2613"/>
                    <a:pt x="1240" y="2625"/>
                  </a:cubicBezTo>
                  <a:cubicBezTo>
                    <a:pt x="1195" y="2647"/>
                    <a:pt x="1139" y="2670"/>
                    <a:pt x="1082" y="2703"/>
                  </a:cubicBezTo>
                  <a:cubicBezTo>
                    <a:pt x="1015" y="2726"/>
                    <a:pt x="958" y="2760"/>
                    <a:pt x="902" y="2782"/>
                  </a:cubicBezTo>
                  <a:cubicBezTo>
                    <a:pt x="913" y="2715"/>
                    <a:pt x="925" y="2625"/>
                    <a:pt x="958" y="2546"/>
                  </a:cubicBezTo>
                  <a:cubicBezTo>
                    <a:pt x="970" y="2489"/>
                    <a:pt x="981" y="2422"/>
                    <a:pt x="1003" y="2366"/>
                  </a:cubicBezTo>
                  <a:cubicBezTo>
                    <a:pt x="1015" y="2309"/>
                    <a:pt x="1026" y="2264"/>
                    <a:pt x="1037" y="2219"/>
                  </a:cubicBezTo>
                  <a:cubicBezTo>
                    <a:pt x="1060" y="2163"/>
                    <a:pt x="1071" y="2118"/>
                    <a:pt x="1082" y="2061"/>
                  </a:cubicBezTo>
                  <a:cubicBezTo>
                    <a:pt x="1127" y="1836"/>
                    <a:pt x="902" y="1690"/>
                    <a:pt x="733" y="1555"/>
                  </a:cubicBezTo>
                  <a:cubicBezTo>
                    <a:pt x="688" y="1532"/>
                    <a:pt x="643" y="1498"/>
                    <a:pt x="620" y="1476"/>
                  </a:cubicBezTo>
                  <a:lnTo>
                    <a:pt x="350" y="1250"/>
                  </a:lnTo>
                  <a:cubicBezTo>
                    <a:pt x="406" y="1250"/>
                    <a:pt x="463" y="1228"/>
                    <a:pt x="508" y="1217"/>
                  </a:cubicBezTo>
                  <a:cubicBezTo>
                    <a:pt x="553" y="1217"/>
                    <a:pt x="575" y="1205"/>
                    <a:pt x="587" y="1205"/>
                  </a:cubicBezTo>
                  <a:cubicBezTo>
                    <a:pt x="632" y="1194"/>
                    <a:pt x="699" y="1194"/>
                    <a:pt x="778" y="1194"/>
                  </a:cubicBezTo>
                  <a:cubicBezTo>
                    <a:pt x="1060" y="1183"/>
                    <a:pt x="1262" y="1160"/>
                    <a:pt x="1375" y="1082"/>
                  </a:cubicBezTo>
                  <a:cubicBezTo>
                    <a:pt x="1476" y="991"/>
                    <a:pt x="1533" y="868"/>
                    <a:pt x="1589" y="755"/>
                  </a:cubicBezTo>
                  <a:cubicBezTo>
                    <a:pt x="1600" y="710"/>
                    <a:pt x="1634" y="676"/>
                    <a:pt x="1645" y="642"/>
                  </a:cubicBezTo>
                  <a:cubicBezTo>
                    <a:pt x="1679" y="597"/>
                    <a:pt x="1702" y="541"/>
                    <a:pt x="1735" y="485"/>
                  </a:cubicBezTo>
                  <a:cubicBezTo>
                    <a:pt x="1769" y="417"/>
                    <a:pt x="1803" y="349"/>
                    <a:pt x="1848" y="293"/>
                  </a:cubicBezTo>
                  <a:close/>
                  <a:moveTo>
                    <a:pt x="1814" y="0"/>
                  </a:moveTo>
                  <a:lnTo>
                    <a:pt x="1769" y="34"/>
                  </a:lnTo>
                  <a:cubicBezTo>
                    <a:pt x="1657" y="135"/>
                    <a:pt x="1589" y="293"/>
                    <a:pt x="1533" y="417"/>
                  </a:cubicBezTo>
                  <a:cubicBezTo>
                    <a:pt x="1499" y="462"/>
                    <a:pt x="1488" y="518"/>
                    <a:pt x="1465" y="563"/>
                  </a:cubicBezTo>
                  <a:cubicBezTo>
                    <a:pt x="1431" y="586"/>
                    <a:pt x="1420" y="642"/>
                    <a:pt x="1386" y="687"/>
                  </a:cubicBezTo>
                  <a:cubicBezTo>
                    <a:pt x="1353" y="777"/>
                    <a:pt x="1296" y="901"/>
                    <a:pt x="1240" y="935"/>
                  </a:cubicBezTo>
                  <a:cubicBezTo>
                    <a:pt x="1184" y="991"/>
                    <a:pt x="913" y="991"/>
                    <a:pt x="778" y="1003"/>
                  </a:cubicBezTo>
                  <a:cubicBezTo>
                    <a:pt x="699" y="1003"/>
                    <a:pt x="632" y="1025"/>
                    <a:pt x="575" y="1025"/>
                  </a:cubicBezTo>
                  <a:cubicBezTo>
                    <a:pt x="542" y="1025"/>
                    <a:pt x="519" y="1025"/>
                    <a:pt x="463" y="1036"/>
                  </a:cubicBezTo>
                  <a:cubicBezTo>
                    <a:pt x="384" y="1048"/>
                    <a:pt x="170" y="1093"/>
                    <a:pt x="114" y="1093"/>
                  </a:cubicBezTo>
                  <a:cubicBezTo>
                    <a:pt x="114" y="1093"/>
                    <a:pt x="136" y="1093"/>
                    <a:pt x="147" y="1104"/>
                  </a:cubicBezTo>
                  <a:lnTo>
                    <a:pt x="1" y="1250"/>
                  </a:lnTo>
                  <a:lnTo>
                    <a:pt x="451" y="1611"/>
                  </a:lnTo>
                  <a:cubicBezTo>
                    <a:pt x="497" y="1656"/>
                    <a:pt x="530" y="1690"/>
                    <a:pt x="575" y="1712"/>
                  </a:cubicBezTo>
                  <a:cubicBezTo>
                    <a:pt x="722" y="1814"/>
                    <a:pt x="891" y="1926"/>
                    <a:pt x="857" y="2039"/>
                  </a:cubicBezTo>
                  <a:cubicBezTo>
                    <a:pt x="846" y="2073"/>
                    <a:pt x="834" y="2140"/>
                    <a:pt x="812" y="2174"/>
                  </a:cubicBezTo>
                  <a:cubicBezTo>
                    <a:pt x="801" y="2230"/>
                    <a:pt x="789" y="2275"/>
                    <a:pt x="778" y="2332"/>
                  </a:cubicBezTo>
                  <a:lnTo>
                    <a:pt x="733" y="2501"/>
                  </a:lnTo>
                  <a:cubicBezTo>
                    <a:pt x="688" y="2647"/>
                    <a:pt x="643" y="2782"/>
                    <a:pt x="665" y="2940"/>
                  </a:cubicBezTo>
                  <a:lnTo>
                    <a:pt x="677" y="3053"/>
                  </a:lnTo>
                  <a:lnTo>
                    <a:pt x="801" y="3053"/>
                  </a:lnTo>
                  <a:cubicBezTo>
                    <a:pt x="925" y="3019"/>
                    <a:pt x="1060" y="2951"/>
                    <a:pt x="1184" y="2895"/>
                  </a:cubicBezTo>
                  <a:cubicBezTo>
                    <a:pt x="1229" y="2872"/>
                    <a:pt x="1285" y="2850"/>
                    <a:pt x="1319" y="2827"/>
                  </a:cubicBezTo>
                  <a:cubicBezTo>
                    <a:pt x="1364" y="2816"/>
                    <a:pt x="1420" y="2782"/>
                    <a:pt x="1465" y="2760"/>
                  </a:cubicBezTo>
                  <a:cubicBezTo>
                    <a:pt x="1609" y="2684"/>
                    <a:pt x="1733" y="2627"/>
                    <a:pt x="1848" y="2627"/>
                  </a:cubicBezTo>
                  <a:cubicBezTo>
                    <a:pt x="1887" y="2627"/>
                    <a:pt x="1924" y="2633"/>
                    <a:pt x="1961" y="2647"/>
                  </a:cubicBezTo>
                  <a:lnTo>
                    <a:pt x="2884" y="3064"/>
                  </a:lnTo>
                  <a:lnTo>
                    <a:pt x="2986" y="2895"/>
                  </a:lnTo>
                  <a:cubicBezTo>
                    <a:pt x="3008" y="2906"/>
                    <a:pt x="3031" y="2929"/>
                    <a:pt x="3031" y="2929"/>
                  </a:cubicBezTo>
                  <a:cubicBezTo>
                    <a:pt x="3008" y="2884"/>
                    <a:pt x="2986" y="2703"/>
                    <a:pt x="2986" y="2647"/>
                  </a:cubicBezTo>
                  <a:cubicBezTo>
                    <a:pt x="2974" y="2602"/>
                    <a:pt x="2974" y="2568"/>
                    <a:pt x="2974" y="2557"/>
                  </a:cubicBezTo>
                  <a:cubicBezTo>
                    <a:pt x="2974" y="2534"/>
                    <a:pt x="2941" y="2478"/>
                    <a:pt x="2929" y="2399"/>
                  </a:cubicBezTo>
                  <a:cubicBezTo>
                    <a:pt x="2896" y="2275"/>
                    <a:pt x="2817" y="2039"/>
                    <a:pt x="2862" y="1971"/>
                  </a:cubicBezTo>
                  <a:cubicBezTo>
                    <a:pt x="2873" y="1971"/>
                    <a:pt x="2884" y="1949"/>
                    <a:pt x="2896" y="1938"/>
                  </a:cubicBezTo>
                  <a:lnTo>
                    <a:pt x="3065" y="1814"/>
                  </a:lnTo>
                  <a:cubicBezTo>
                    <a:pt x="3166" y="1746"/>
                    <a:pt x="3256" y="1667"/>
                    <a:pt x="3335" y="1600"/>
                  </a:cubicBezTo>
                  <a:cubicBezTo>
                    <a:pt x="3369" y="1588"/>
                    <a:pt x="3380" y="1555"/>
                    <a:pt x="3402" y="1543"/>
                  </a:cubicBezTo>
                  <a:cubicBezTo>
                    <a:pt x="3515" y="1442"/>
                    <a:pt x="3661" y="1352"/>
                    <a:pt x="3707" y="1217"/>
                  </a:cubicBezTo>
                  <a:lnTo>
                    <a:pt x="3729" y="1138"/>
                  </a:lnTo>
                  <a:lnTo>
                    <a:pt x="3628" y="1104"/>
                  </a:lnTo>
                  <a:cubicBezTo>
                    <a:pt x="3436" y="1036"/>
                    <a:pt x="3222" y="1025"/>
                    <a:pt x="3031" y="1025"/>
                  </a:cubicBezTo>
                  <a:cubicBezTo>
                    <a:pt x="2839" y="1003"/>
                    <a:pt x="2659" y="1003"/>
                    <a:pt x="2501" y="946"/>
                  </a:cubicBezTo>
                  <a:cubicBezTo>
                    <a:pt x="2411" y="924"/>
                    <a:pt x="2321" y="721"/>
                    <a:pt x="2265" y="597"/>
                  </a:cubicBezTo>
                  <a:cubicBezTo>
                    <a:pt x="2254" y="563"/>
                    <a:pt x="2220" y="507"/>
                    <a:pt x="2209" y="473"/>
                  </a:cubicBezTo>
                  <a:cubicBezTo>
                    <a:pt x="1972" y="23"/>
                    <a:pt x="1916" y="11"/>
                    <a:pt x="1871" y="11"/>
                  </a:cubicBezTo>
                  <a:lnTo>
                    <a:pt x="18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45"/>
          <p:cNvGrpSpPr/>
          <p:nvPr/>
        </p:nvGrpSpPr>
        <p:grpSpPr>
          <a:xfrm rot="2185173">
            <a:off x="1319879" y="2740896"/>
            <a:ext cx="304064" cy="290286"/>
            <a:chOff x="5856861" y="3059709"/>
            <a:chExt cx="304060" cy="290283"/>
          </a:xfrm>
        </p:grpSpPr>
        <p:sp>
          <p:nvSpPr>
            <p:cNvPr id="922" name="Google Shape;922;p45"/>
            <p:cNvSpPr/>
            <p:nvPr/>
          </p:nvSpPr>
          <p:spPr>
            <a:xfrm>
              <a:off x="5905500" y="3103750"/>
              <a:ext cx="213978" cy="213322"/>
            </a:xfrm>
            <a:custGeom>
              <a:avLst/>
              <a:gdLst/>
              <a:ahLst/>
              <a:cxnLst/>
              <a:rect l="l" t="t" r="r" b="b"/>
              <a:pathLst>
                <a:path w="3875" h="3627" extrusionOk="0">
                  <a:moveTo>
                    <a:pt x="1324" y="0"/>
                  </a:moveTo>
                  <a:cubicBezTo>
                    <a:pt x="1059" y="0"/>
                    <a:pt x="1056" y="946"/>
                    <a:pt x="969" y="1186"/>
                  </a:cubicBezTo>
                  <a:cubicBezTo>
                    <a:pt x="890" y="1434"/>
                    <a:pt x="0" y="1997"/>
                    <a:pt x="23" y="2155"/>
                  </a:cubicBezTo>
                  <a:cubicBezTo>
                    <a:pt x="62" y="2420"/>
                    <a:pt x="947" y="2437"/>
                    <a:pt x="1175" y="2437"/>
                  </a:cubicBezTo>
                  <a:cubicBezTo>
                    <a:pt x="1209" y="2437"/>
                    <a:pt x="1228" y="2436"/>
                    <a:pt x="1228" y="2436"/>
                  </a:cubicBezTo>
                  <a:cubicBezTo>
                    <a:pt x="1228" y="2436"/>
                    <a:pt x="1284" y="3428"/>
                    <a:pt x="1431" y="3608"/>
                  </a:cubicBezTo>
                  <a:cubicBezTo>
                    <a:pt x="1442" y="3620"/>
                    <a:pt x="1455" y="3626"/>
                    <a:pt x="1471" y="3626"/>
                  </a:cubicBezTo>
                  <a:cubicBezTo>
                    <a:pt x="1685" y="3626"/>
                    <a:pt x="2309" y="2583"/>
                    <a:pt x="2309" y="2583"/>
                  </a:cubicBezTo>
                  <a:cubicBezTo>
                    <a:pt x="2309" y="2583"/>
                    <a:pt x="2852" y="2810"/>
                    <a:pt x="3273" y="2810"/>
                  </a:cubicBezTo>
                  <a:cubicBezTo>
                    <a:pt x="3330" y="2810"/>
                    <a:pt x="3385" y="2806"/>
                    <a:pt x="3436" y="2797"/>
                  </a:cubicBezTo>
                  <a:cubicBezTo>
                    <a:pt x="3875" y="2718"/>
                    <a:pt x="3143" y="1749"/>
                    <a:pt x="3008" y="1524"/>
                  </a:cubicBezTo>
                  <a:cubicBezTo>
                    <a:pt x="2895" y="1299"/>
                    <a:pt x="3447" y="905"/>
                    <a:pt x="3391" y="679"/>
                  </a:cubicBezTo>
                  <a:cubicBezTo>
                    <a:pt x="3376" y="622"/>
                    <a:pt x="3324" y="601"/>
                    <a:pt x="3247" y="601"/>
                  </a:cubicBezTo>
                  <a:cubicBezTo>
                    <a:pt x="3019" y="601"/>
                    <a:pt x="2582" y="792"/>
                    <a:pt x="2321" y="826"/>
                  </a:cubicBezTo>
                  <a:cubicBezTo>
                    <a:pt x="2313" y="826"/>
                    <a:pt x="2306" y="827"/>
                    <a:pt x="2299" y="827"/>
                  </a:cubicBezTo>
                  <a:cubicBezTo>
                    <a:pt x="1958" y="827"/>
                    <a:pt x="1639" y="70"/>
                    <a:pt x="1352" y="3"/>
                  </a:cubicBezTo>
                  <a:cubicBezTo>
                    <a:pt x="1342" y="1"/>
                    <a:pt x="1333" y="0"/>
                    <a:pt x="1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rot="-1249224">
              <a:off x="5887777" y="3095625"/>
              <a:ext cx="242229" cy="218451"/>
            </a:xfrm>
            <a:custGeom>
              <a:avLst/>
              <a:gdLst/>
              <a:ahLst/>
              <a:cxnLst/>
              <a:rect l="l" t="t" r="r" b="b"/>
              <a:pathLst>
                <a:path w="3730" h="3064" extrusionOk="0">
                  <a:moveTo>
                    <a:pt x="1848" y="293"/>
                  </a:moveTo>
                  <a:cubicBezTo>
                    <a:pt x="1904" y="394"/>
                    <a:pt x="1983" y="530"/>
                    <a:pt x="1995" y="563"/>
                  </a:cubicBezTo>
                  <a:cubicBezTo>
                    <a:pt x="2017" y="586"/>
                    <a:pt x="2040" y="631"/>
                    <a:pt x="2051" y="676"/>
                  </a:cubicBezTo>
                  <a:cubicBezTo>
                    <a:pt x="2130" y="856"/>
                    <a:pt x="2242" y="1082"/>
                    <a:pt x="2423" y="1138"/>
                  </a:cubicBezTo>
                  <a:cubicBezTo>
                    <a:pt x="2614" y="1205"/>
                    <a:pt x="2817" y="1217"/>
                    <a:pt x="3008" y="1217"/>
                  </a:cubicBezTo>
                  <a:cubicBezTo>
                    <a:pt x="3155" y="1217"/>
                    <a:pt x="3279" y="1217"/>
                    <a:pt x="3402" y="1250"/>
                  </a:cubicBezTo>
                  <a:cubicBezTo>
                    <a:pt x="3369" y="1296"/>
                    <a:pt x="3290" y="1352"/>
                    <a:pt x="3233" y="1386"/>
                  </a:cubicBezTo>
                  <a:cubicBezTo>
                    <a:pt x="3211" y="1408"/>
                    <a:pt x="3200" y="1431"/>
                    <a:pt x="3166" y="1442"/>
                  </a:cubicBezTo>
                  <a:cubicBezTo>
                    <a:pt x="3087" y="1521"/>
                    <a:pt x="2997" y="1577"/>
                    <a:pt x="2918" y="1645"/>
                  </a:cubicBezTo>
                  <a:lnTo>
                    <a:pt x="2749" y="1769"/>
                  </a:lnTo>
                  <a:cubicBezTo>
                    <a:pt x="2715" y="1780"/>
                    <a:pt x="2693" y="1814"/>
                    <a:pt x="2659" y="1859"/>
                  </a:cubicBezTo>
                  <a:cubicBezTo>
                    <a:pt x="2591" y="1971"/>
                    <a:pt x="2648" y="2163"/>
                    <a:pt x="2715" y="2422"/>
                  </a:cubicBezTo>
                  <a:cubicBezTo>
                    <a:pt x="2727" y="2478"/>
                    <a:pt x="2749" y="2512"/>
                    <a:pt x="2760" y="2557"/>
                  </a:cubicBezTo>
                  <a:cubicBezTo>
                    <a:pt x="2772" y="2568"/>
                    <a:pt x="2772" y="2602"/>
                    <a:pt x="2772" y="2625"/>
                  </a:cubicBezTo>
                  <a:cubicBezTo>
                    <a:pt x="2772" y="2670"/>
                    <a:pt x="2783" y="2715"/>
                    <a:pt x="2783" y="2760"/>
                  </a:cubicBezTo>
                  <a:lnTo>
                    <a:pt x="2085" y="2433"/>
                  </a:lnTo>
                  <a:cubicBezTo>
                    <a:pt x="2012" y="2402"/>
                    <a:pt x="1941" y="2389"/>
                    <a:pt x="1871" y="2389"/>
                  </a:cubicBezTo>
                  <a:cubicBezTo>
                    <a:pt x="1690" y="2389"/>
                    <a:pt x="1518" y="2476"/>
                    <a:pt x="1364" y="2557"/>
                  </a:cubicBezTo>
                  <a:cubicBezTo>
                    <a:pt x="1319" y="2591"/>
                    <a:pt x="1274" y="2613"/>
                    <a:pt x="1240" y="2625"/>
                  </a:cubicBezTo>
                  <a:cubicBezTo>
                    <a:pt x="1195" y="2647"/>
                    <a:pt x="1139" y="2670"/>
                    <a:pt x="1082" y="2703"/>
                  </a:cubicBezTo>
                  <a:cubicBezTo>
                    <a:pt x="1015" y="2726"/>
                    <a:pt x="958" y="2760"/>
                    <a:pt x="902" y="2782"/>
                  </a:cubicBezTo>
                  <a:cubicBezTo>
                    <a:pt x="913" y="2715"/>
                    <a:pt x="925" y="2625"/>
                    <a:pt x="958" y="2546"/>
                  </a:cubicBezTo>
                  <a:cubicBezTo>
                    <a:pt x="970" y="2489"/>
                    <a:pt x="981" y="2422"/>
                    <a:pt x="1003" y="2366"/>
                  </a:cubicBezTo>
                  <a:cubicBezTo>
                    <a:pt x="1015" y="2309"/>
                    <a:pt x="1026" y="2264"/>
                    <a:pt x="1037" y="2219"/>
                  </a:cubicBezTo>
                  <a:cubicBezTo>
                    <a:pt x="1060" y="2163"/>
                    <a:pt x="1071" y="2118"/>
                    <a:pt x="1082" y="2061"/>
                  </a:cubicBezTo>
                  <a:cubicBezTo>
                    <a:pt x="1127" y="1836"/>
                    <a:pt x="902" y="1690"/>
                    <a:pt x="733" y="1555"/>
                  </a:cubicBezTo>
                  <a:cubicBezTo>
                    <a:pt x="688" y="1532"/>
                    <a:pt x="643" y="1498"/>
                    <a:pt x="620" y="1476"/>
                  </a:cubicBezTo>
                  <a:lnTo>
                    <a:pt x="350" y="1250"/>
                  </a:lnTo>
                  <a:cubicBezTo>
                    <a:pt x="406" y="1250"/>
                    <a:pt x="463" y="1228"/>
                    <a:pt x="508" y="1217"/>
                  </a:cubicBezTo>
                  <a:cubicBezTo>
                    <a:pt x="553" y="1217"/>
                    <a:pt x="575" y="1205"/>
                    <a:pt x="587" y="1205"/>
                  </a:cubicBezTo>
                  <a:cubicBezTo>
                    <a:pt x="632" y="1194"/>
                    <a:pt x="699" y="1194"/>
                    <a:pt x="778" y="1194"/>
                  </a:cubicBezTo>
                  <a:cubicBezTo>
                    <a:pt x="1060" y="1183"/>
                    <a:pt x="1262" y="1160"/>
                    <a:pt x="1375" y="1082"/>
                  </a:cubicBezTo>
                  <a:cubicBezTo>
                    <a:pt x="1476" y="991"/>
                    <a:pt x="1533" y="868"/>
                    <a:pt x="1589" y="755"/>
                  </a:cubicBezTo>
                  <a:cubicBezTo>
                    <a:pt x="1600" y="710"/>
                    <a:pt x="1634" y="676"/>
                    <a:pt x="1645" y="642"/>
                  </a:cubicBezTo>
                  <a:cubicBezTo>
                    <a:pt x="1679" y="597"/>
                    <a:pt x="1702" y="541"/>
                    <a:pt x="1735" y="485"/>
                  </a:cubicBezTo>
                  <a:cubicBezTo>
                    <a:pt x="1769" y="417"/>
                    <a:pt x="1803" y="349"/>
                    <a:pt x="1848" y="293"/>
                  </a:cubicBezTo>
                  <a:close/>
                  <a:moveTo>
                    <a:pt x="1814" y="0"/>
                  </a:moveTo>
                  <a:lnTo>
                    <a:pt x="1769" y="34"/>
                  </a:lnTo>
                  <a:cubicBezTo>
                    <a:pt x="1657" y="135"/>
                    <a:pt x="1589" y="293"/>
                    <a:pt x="1533" y="417"/>
                  </a:cubicBezTo>
                  <a:cubicBezTo>
                    <a:pt x="1499" y="462"/>
                    <a:pt x="1488" y="518"/>
                    <a:pt x="1465" y="563"/>
                  </a:cubicBezTo>
                  <a:cubicBezTo>
                    <a:pt x="1431" y="586"/>
                    <a:pt x="1420" y="642"/>
                    <a:pt x="1386" y="687"/>
                  </a:cubicBezTo>
                  <a:cubicBezTo>
                    <a:pt x="1353" y="777"/>
                    <a:pt x="1296" y="901"/>
                    <a:pt x="1240" y="935"/>
                  </a:cubicBezTo>
                  <a:cubicBezTo>
                    <a:pt x="1184" y="991"/>
                    <a:pt x="913" y="991"/>
                    <a:pt x="778" y="1003"/>
                  </a:cubicBezTo>
                  <a:cubicBezTo>
                    <a:pt x="699" y="1003"/>
                    <a:pt x="632" y="1025"/>
                    <a:pt x="575" y="1025"/>
                  </a:cubicBezTo>
                  <a:cubicBezTo>
                    <a:pt x="542" y="1025"/>
                    <a:pt x="519" y="1025"/>
                    <a:pt x="463" y="1036"/>
                  </a:cubicBezTo>
                  <a:cubicBezTo>
                    <a:pt x="384" y="1048"/>
                    <a:pt x="170" y="1093"/>
                    <a:pt x="114" y="1093"/>
                  </a:cubicBezTo>
                  <a:cubicBezTo>
                    <a:pt x="114" y="1093"/>
                    <a:pt x="136" y="1093"/>
                    <a:pt x="147" y="1104"/>
                  </a:cubicBezTo>
                  <a:lnTo>
                    <a:pt x="1" y="1250"/>
                  </a:lnTo>
                  <a:lnTo>
                    <a:pt x="451" y="1611"/>
                  </a:lnTo>
                  <a:cubicBezTo>
                    <a:pt x="497" y="1656"/>
                    <a:pt x="530" y="1690"/>
                    <a:pt x="575" y="1712"/>
                  </a:cubicBezTo>
                  <a:cubicBezTo>
                    <a:pt x="722" y="1814"/>
                    <a:pt x="891" y="1926"/>
                    <a:pt x="857" y="2039"/>
                  </a:cubicBezTo>
                  <a:cubicBezTo>
                    <a:pt x="846" y="2073"/>
                    <a:pt x="834" y="2140"/>
                    <a:pt x="812" y="2174"/>
                  </a:cubicBezTo>
                  <a:cubicBezTo>
                    <a:pt x="801" y="2230"/>
                    <a:pt x="789" y="2275"/>
                    <a:pt x="778" y="2332"/>
                  </a:cubicBezTo>
                  <a:lnTo>
                    <a:pt x="733" y="2501"/>
                  </a:lnTo>
                  <a:cubicBezTo>
                    <a:pt x="688" y="2647"/>
                    <a:pt x="643" y="2782"/>
                    <a:pt x="665" y="2940"/>
                  </a:cubicBezTo>
                  <a:lnTo>
                    <a:pt x="677" y="3053"/>
                  </a:lnTo>
                  <a:lnTo>
                    <a:pt x="801" y="3053"/>
                  </a:lnTo>
                  <a:cubicBezTo>
                    <a:pt x="925" y="3019"/>
                    <a:pt x="1060" y="2951"/>
                    <a:pt x="1184" y="2895"/>
                  </a:cubicBezTo>
                  <a:cubicBezTo>
                    <a:pt x="1229" y="2872"/>
                    <a:pt x="1285" y="2850"/>
                    <a:pt x="1319" y="2827"/>
                  </a:cubicBezTo>
                  <a:cubicBezTo>
                    <a:pt x="1364" y="2816"/>
                    <a:pt x="1420" y="2782"/>
                    <a:pt x="1465" y="2760"/>
                  </a:cubicBezTo>
                  <a:cubicBezTo>
                    <a:pt x="1609" y="2684"/>
                    <a:pt x="1733" y="2627"/>
                    <a:pt x="1848" y="2627"/>
                  </a:cubicBezTo>
                  <a:cubicBezTo>
                    <a:pt x="1887" y="2627"/>
                    <a:pt x="1924" y="2633"/>
                    <a:pt x="1961" y="2647"/>
                  </a:cubicBezTo>
                  <a:lnTo>
                    <a:pt x="2884" y="3064"/>
                  </a:lnTo>
                  <a:lnTo>
                    <a:pt x="2986" y="2895"/>
                  </a:lnTo>
                  <a:cubicBezTo>
                    <a:pt x="3008" y="2906"/>
                    <a:pt x="3031" y="2929"/>
                    <a:pt x="3031" y="2929"/>
                  </a:cubicBezTo>
                  <a:cubicBezTo>
                    <a:pt x="3008" y="2884"/>
                    <a:pt x="2986" y="2703"/>
                    <a:pt x="2986" y="2647"/>
                  </a:cubicBezTo>
                  <a:cubicBezTo>
                    <a:pt x="2974" y="2602"/>
                    <a:pt x="2974" y="2568"/>
                    <a:pt x="2974" y="2557"/>
                  </a:cubicBezTo>
                  <a:cubicBezTo>
                    <a:pt x="2974" y="2534"/>
                    <a:pt x="2941" y="2478"/>
                    <a:pt x="2929" y="2399"/>
                  </a:cubicBezTo>
                  <a:cubicBezTo>
                    <a:pt x="2896" y="2275"/>
                    <a:pt x="2817" y="2039"/>
                    <a:pt x="2862" y="1971"/>
                  </a:cubicBezTo>
                  <a:cubicBezTo>
                    <a:pt x="2873" y="1971"/>
                    <a:pt x="2884" y="1949"/>
                    <a:pt x="2896" y="1938"/>
                  </a:cubicBezTo>
                  <a:lnTo>
                    <a:pt x="3065" y="1814"/>
                  </a:lnTo>
                  <a:cubicBezTo>
                    <a:pt x="3166" y="1746"/>
                    <a:pt x="3256" y="1667"/>
                    <a:pt x="3335" y="1600"/>
                  </a:cubicBezTo>
                  <a:cubicBezTo>
                    <a:pt x="3369" y="1588"/>
                    <a:pt x="3380" y="1555"/>
                    <a:pt x="3402" y="1543"/>
                  </a:cubicBezTo>
                  <a:cubicBezTo>
                    <a:pt x="3515" y="1442"/>
                    <a:pt x="3661" y="1352"/>
                    <a:pt x="3707" y="1217"/>
                  </a:cubicBezTo>
                  <a:lnTo>
                    <a:pt x="3729" y="1138"/>
                  </a:lnTo>
                  <a:lnTo>
                    <a:pt x="3628" y="1104"/>
                  </a:lnTo>
                  <a:cubicBezTo>
                    <a:pt x="3436" y="1036"/>
                    <a:pt x="3222" y="1025"/>
                    <a:pt x="3031" y="1025"/>
                  </a:cubicBezTo>
                  <a:cubicBezTo>
                    <a:pt x="2839" y="1003"/>
                    <a:pt x="2659" y="1003"/>
                    <a:pt x="2501" y="946"/>
                  </a:cubicBezTo>
                  <a:cubicBezTo>
                    <a:pt x="2411" y="924"/>
                    <a:pt x="2321" y="721"/>
                    <a:pt x="2265" y="597"/>
                  </a:cubicBezTo>
                  <a:cubicBezTo>
                    <a:pt x="2254" y="563"/>
                    <a:pt x="2220" y="507"/>
                    <a:pt x="2209" y="473"/>
                  </a:cubicBezTo>
                  <a:cubicBezTo>
                    <a:pt x="1972" y="23"/>
                    <a:pt x="1916" y="11"/>
                    <a:pt x="1871" y="11"/>
                  </a:cubicBezTo>
                  <a:lnTo>
                    <a:pt x="18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 name="Google Shape;901;p45"/>
          <p:cNvSpPr/>
          <p:nvPr/>
        </p:nvSpPr>
        <p:spPr>
          <a:xfrm>
            <a:off x="8019034" y="1546071"/>
            <a:ext cx="807700" cy="806275"/>
          </a:xfrm>
          <a:custGeom>
            <a:avLst/>
            <a:gdLst/>
            <a:ahLst/>
            <a:cxnLst/>
            <a:rect l="l" t="t" r="r" b="b"/>
            <a:pathLst>
              <a:path w="32308" h="32251" extrusionOk="0">
                <a:moveTo>
                  <a:pt x="16978" y="15"/>
                </a:moveTo>
                <a:cubicBezTo>
                  <a:pt x="20572" y="74"/>
                  <a:pt x="24019" y="1577"/>
                  <a:pt x="26523" y="3727"/>
                </a:cubicBezTo>
                <a:cubicBezTo>
                  <a:pt x="29027" y="5878"/>
                  <a:pt x="31325" y="9530"/>
                  <a:pt x="32002" y="12918"/>
                </a:cubicBezTo>
                <a:cubicBezTo>
                  <a:pt x="32680" y="16306"/>
                  <a:pt x="32149" y="21048"/>
                  <a:pt x="30588" y="24053"/>
                </a:cubicBezTo>
                <a:cubicBezTo>
                  <a:pt x="29027" y="27058"/>
                  <a:pt x="25963" y="29680"/>
                  <a:pt x="22634" y="30947"/>
                </a:cubicBezTo>
                <a:cubicBezTo>
                  <a:pt x="19305" y="32214"/>
                  <a:pt x="14062" y="32715"/>
                  <a:pt x="10615" y="31654"/>
                </a:cubicBezTo>
                <a:cubicBezTo>
                  <a:pt x="7168" y="30594"/>
                  <a:pt x="3692" y="27559"/>
                  <a:pt x="1954" y="24584"/>
                </a:cubicBezTo>
                <a:cubicBezTo>
                  <a:pt x="216" y="21609"/>
                  <a:pt x="-315" y="17337"/>
                  <a:pt x="186" y="13802"/>
                </a:cubicBezTo>
                <a:cubicBezTo>
                  <a:pt x="687" y="10267"/>
                  <a:pt x="2160" y="5671"/>
                  <a:pt x="4959" y="3373"/>
                </a:cubicBezTo>
                <a:cubicBezTo>
                  <a:pt x="7758" y="1075"/>
                  <a:pt x="13384" y="-44"/>
                  <a:pt x="16978" y="15"/>
                </a:cubicBezTo>
                <a:close/>
              </a:path>
            </a:pathLst>
          </a:custGeom>
          <a:solidFill>
            <a:schemeClr val="dk2"/>
          </a:solidFill>
          <a:ln w="19050" cap="flat" cmpd="sng">
            <a:solidFill>
              <a:schemeClr val="dk1"/>
            </a:solidFill>
            <a:prstDash val="solid"/>
            <a:round/>
            <a:headEnd type="none" w="med" len="med"/>
            <a:tailEnd type="none" w="med" len="med"/>
          </a:ln>
        </p:spPr>
        <p:txBody>
          <a:bodyPr/>
          <a:lstStyle/>
          <a:p>
            <a:endParaRPr lang="en-US"/>
          </a:p>
        </p:txBody>
      </p:sp>
      <p:sp>
        <p:nvSpPr>
          <p:cNvPr id="903" name="Google Shape;903;p45"/>
          <p:cNvSpPr/>
          <p:nvPr/>
        </p:nvSpPr>
        <p:spPr>
          <a:xfrm>
            <a:off x="6152997" y="3604983"/>
            <a:ext cx="807700" cy="806275"/>
          </a:xfrm>
          <a:custGeom>
            <a:avLst/>
            <a:gdLst/>
            <a:ahLst/>
            <a:cxnLst/>
            <a:rect l="l" t="t" r="r" b="b"/>
            <a:pathLst>
              <a:path w="32308" h="32251" extrusionOk="0">
                <a:moveTo>
                  <a:pt x="16978" y="15"/>
                </a:moveTo>
                <a:cubicBezTo>
                  <a:pt x="20572" y="74"/>
                  <a:pt x="24019" y="1577"/>
                  <a:pt x="26523" y="3727"/>
                </a:cubicBezTo>
                <a:cubicBezTo>
                  <a:pt x="29027" y="5878"/>
                  <a:pt x="31325" y="9530"/>
                  <a:pt x="32002" y="12918"/>
                </a:cubicBezTo>
                <a:cubicBezTo>
                  <a:pt x="32680" y="16306"/>
                  <a:pt x="32149" y="21048"/>
                  <a:pt x="30588" y="24053"/>
                </a:cubicBezTo>
                <a:cubicBezTo>
                  <a:pt x="29027" y="27058"/>
                  <a:pt x="25963" y="29680"/>
                  <a:pt x="22634" y="30947"/>
                </a:cubicBezTo>
                <a:cubicBezTo>
                  <a:pt x="19305" y="32214"/>
                  <a:pt x="14062" y="32715"/>
                  <a:pt x="10615" y="31654"/>
                </a:cubicBezTo>
                <a:cubicBezTo>
                  <a:pt x="7168" y="30594"/>
                  <a:pt x="3692" y="27559"/>
                  <a:pt x="1954" y="24584"/>
                </a:cubicBezTo>
                <a:cubicBezTo>
                  <a:pt x="216" y="21609"/>
                  <a:pt x="-315" y="17337"/>
                  <a:pt x="186" y="13802"/>
                </a:cubicBezTo>
                <a:cubicBezTo>
                  <a:pt x="687" y="10267"/>
                  <a:pt x="2160" y="5671"/>
                  <a:pt x="4959" y="3373"/>
                </a:cubicBezTo>
                <a:cubicBezTo>
                  <a:pt x="7758" y="1075"/>
                  <a:pt x="13384" y="-44"/>
                  <a:pt x="16978" y="15"/>
                </a:cubicBezTo>
                <a:close/>
              </a:path>
            </a:pathLst>
          </a:custGeom>
          <a:solidFill>
            <a:schemeClr val="lt2"/>
          </a:solidFill>
          <a:ln w="19050" cap="flat" cmpd="sng">
            <a:solidFill>
              <a:schemeClr val="dk1"/>
            </a:solidFill>
            <a:prstDash val="solid"/>
            <a:round/>
            <a:headEnd type="none" w="med" len="med"/>
            <a:tailEnd type="none" w="med" len="med"/>
          </a:ln>
        </p:spPr>
        <p:txBody>
          <a:bodyPr/>
          <a:lstStyle/>
          <a:p>
            <a:endParaRPr lang="en-US" dirty="0"/>
          </a:p>
        </p:txBody>
      </p:sp>
      <p:grpSp>
        <p:nvGrpSpPr>
          <p:cNvPr id="9" name="Group 8">
            <a:extLst>
              <a:ext uri="{FF2B5EF4-FFF2-40B4-BE49-F238E27FC236}">
                <a16:creationId xmlns:a16="http://schemas.microsoft.com/office/drawing/2014/main" id="{3AF36C43-11AE-A0DA-C517-48D7F5CD20AA}"/>
              </a:ext>
            </a:extLst>
          </p:cNvPr>
          <p:cNvGrpSpPr/>
          <p:nvPr/>
        </p:nvGrpSpPr>
        <p:grpSpPr>
          <a:xfrm>
            <a:off x="7116834" y="2531771"/>
            <a:ext cx="807700" cy="806275"/>
            <a:chOff x="5733751" y="2419544"/>
            <a:chExt cx="807700" cy="806275"/>
          </a:xfrm>
        </p:grpSpPr>
        <p:sp>
          <p:nvSpPr>
            <p:cNvPr id="902" name="Google Shape;902;p45"/>
            <p:cNvSpPr/>
            <p:nvPr/>
          </p:nvSpPr>
          <p:spPr>
            <a:xfrm>
              <a:off x="5733751" y="2419544"/>
              <a:ext cx="807700" cy="806275"/>
            </a:xfrm>
            <a:custGeom>
              <a:avLst/>
              <a:gdLst/>
              <a:ahLst/>
              <a:cxnLst/>
              <a:rect l="l" t="t" r="r" b="b"/>
              <a:pathLst>
                <a:path w="32308" h="32251" extrusionOk="0">
                  <a:moveTo>
                    <a:pt x="16978" y="15"/>
                  </a:moveTo>
                  <a:cubicBezTo>
                    <a:pt x="20572" y="74"/>
                    <a:pt x="24019" y="1577"/>
                    <a:pt x="26523" y="3727"/>
                  </a:cubicBezTo>
                  <a:cubicBezTo>
                    <a:pt x="29027" y="5878"/>
                    <a:pt x="31325" y="9530"/>
                    <a:pt x="32002" y="12918"/>
                  </a:cubicBezTo>
                  <a:cubicBezTo>
                    <a:pt x="32680" y="16306"/>
                    <a:pt x="32149" y="21048"/>
                    <a:pt x="30588" y="24053"/>
                  </a:cubicBezTo>
                  <a:cubicBezTo>
                    <a:pt x="29027" y="27058"/>
                    <a:pt x="25963" y="29680"/>
                    <a:pt x="22634" y="30947"/>
                  </a:cubicBezTo>
                  <a:cubicBezTo>
                    <a:pt x="19305" y="32214"/>
                    <a:pt x="14062" y="32715"/>
                    <a:pt x="10615" y="31654"/>
                  </a:cubicBezTo>
                  <a:cubicBezTo>
                    <a:pt x="7168" y="30594"/>
                    <a:pt x="3692" y="27559"/>
                    <a:pt x="1954" y="24584"/>
                  </a:cubicBezTo>
                  <a:cubicBezTo>
                    <a:pt x="216" y="21609"/>
                    <a:pt x="-315" y="17337"/>
                    <a:pt x="186" y="13802"/>
                  </a:cubicBezTo>
                  <a:cubicBezTo>
                    <a:pt x="687" y="10267"/>
                    <a:pt x="2160" y="5671"/>
                    <a:pt x="4959" y="3373"/>
                  </a:cubicBezTo>
                  <a:cubicBezTo>
                    <a:pt x="7758" y="1075"/>
                    <a:pt x="13384" y="-44"/>
                    <a:pt x="16978" y="15"/>
                  </a:cubicBezTo>
                  <a:close/>
                </a:path>
              </a:pathLst>
            </a:custGeom>
            <a:solidFill>
              <a:schemeClr val="accent1"/>
            </a:solidFill>
            <a:ln w="19050" cap="flat" cmpd="sng">
              <a:solidFill>
                <a:schemeClr val="dk1"/>
              </a:solidFill>
              <a:prstDash val="solid"/>
              <a:round/>
              <a:headEnd type="none" w="med" len="med"/>
              <a:tailEnd type="none" w="med" len="med"/>
            </a:ln>
          </p:spPr>
          <p:txBody>
            <a:bodyPr/>
            <a:lstStyle/>
            <a:p>
              <a:endParaRPr lang="en-US" dirty="0"/>
            </a:p>
          </p:txBody>
        </p:sp>
        <p:grpSp>
          <p:nvGrpSpPr>
            <p:cNvPr id="6" name="Google Shape;304;p31">
              <a:extLst>
                <a:ext uri="{FF2B5EF4-FFF2-40B4-BE49-F238E27FC236}">
                  <a16:creationId xmlns:a16="http://schemas.microsoft.com/office/drawing/2014/main" id="{F4FF15A5-4961-D9E6-BC72-F480628AD00C}"/>
                </a:ext>
              </a:extLst>
            </p:cNvPr>
            <p:cNvGrpSpPr/>
            <p:nvPr/>
          </p:nvGrpSpPr>
          <p:grpSpPr>
            <a:xfrm>
              <a:off x="5918149" y="2615510"/>
              <a:ext cx="438904" cy="378314"/>
              <a:chOff x="2248825" y="1392050"/>
              <a:chExt cx="380300" cy="327800"/>
            </a:xfrm>
          </p:grpSpPr>
          <p:sp>
            <p:nvSpPr>
              <p:cNvPr id="7" name="Google Shape;305;p31">
                <a:extLst>
                  <a:ext uri="{FF2B5EF4-FFF2-40B4-BE49-F238E27FC236}">
                    <a16:creationId xmlns:a16="http://schemas.microsoft.com/office/drawing/2014/main" id="{94AACC6A-505A-6FA4-28A4-D7C7B4ADBC47}"/>
                  </a:ext>
                </a:extLst>
              </p:cNvPr>
              <p:cNvSpPr/>
              <p:nvPr/>
            </p:nvSpPr>
            <p:spPr>
              <a:xfrm>
                <a:off x="2248825" y="1392050"/>
                <a:ext cx="380300" cy="327800"/>
              </a:xfrm>
              <a:custGeom>
                <a:avLst/>
                <a:gdLst/>
                <a:ahLst/>
                <a:cxnLst/>
                <a:rect l="l" t="t" r="r" b="b"/>
                <a:pathLst>
                  <a:path w="15212" h="13112" extrusionOk="0">
                    <a:moveTo>
                      <a:pt x="13375" y="6004"/>
                    </a:moveTo>
                    <a:cubicBezTo>
                      <a:pt x="13491" y="6004"/>
                      <a:pt x="13605" y="6014"/>
                      <a:pt x="13705" y="6047"/>
                    </a:cubicBezTo>
                    <a:cubicBezTo>
                      <a:pt x="14270" y="6257"/>
                      <a:pt x="14396" y="6822"/>
                      <a:pt x="14480" y="7449"/>
                    </a:cubicBezTo>
                    <a:cubicBezTo>
                      <a:pt x="14647" y="8809"/>
                      <a:pt x="14521" y="10211"/>
                      <a:pt x="14459" y="11571"/>
                    </a:cubicBezTo>
                    <a:cubicBezTo>
                      <a:pt x="13585" y="11606"/>
                      <a:pt x="12711" y="11831"/>
                      <a:pt x="11850" y="11831"/>
                    </a:cubicBezTo>
                    <a:cubicBezTo>
                      <a:pt x="11680" y="11831"/>
                      <a:pt x="11510" y="11822"/>
                      <a:pt x="11341" y="11801"/>
                    </a:cubicBezTo>
                    <a:cubicBezTo>
                      <a:pt x="11320" y="11697"/>
                      <a:pt x="11236" y="11592"/>
                      <a:pt x="11132" y="11571"/>
                    </a:cubicBezTo>
                    <a:cubicBezTo>
                      <a:pt x="11216" y="10839"/>
                      <a:pt x="11341" y="10211"/>
                      <a:pt x="11320" y="9395"/>
                    </a:cubicBezTo>
                    <a:cubicBezTo>
                      <a:pt x="11257" y="8537"/>
                      <a:pt x="11236" y="7679"/>
                      <a:pt x="11153" y="6801"/>
                    </a:cubicBezTo>
                    <a:cubicBezTo>
                      <a:pt x="11174" y="6717"/>
                      <a:pt x="11153" y="6654"/>
                      <a:pt x="11132" y="6591"/>
                    </a:cubicBezTo>
                    <a:cubicBezTo>
                      <a:pt x="11111" y="6403"/>
                      <a:pt x="11111" y="6194"/>
                      <a:pt x="11090" y="6026"/>
                    </a:cubicBezTo>
                    <a:lnTo>
                      <a:pt x="12868" y="6026"/>
                    </a:lnTo>
                    <a:cubicBezTo>
                      <a:pt x="13019" y="6026"/>
                      <a:pt x="13200" y="6004"/>
                      <a:pt x="13375" y="6004"/>
                    </a:cubicBezTo>
                    <a:close/>
                    <a:moveTo>
                      <a:pt x="4892" y="696"/>
                    </a:moveTo>
                    <a:cubicBezTo>
                      <a:pt x="4947" y="696"/>
                      <a:pt x="5005" y="708"/>
                      <a:pt x="5064" y="733"/>
                    </a:cubicBezTo>
                    <a:cubicBezTo>
                      <a:pt x="5503" y="942"/>
                      <a:pt x="5378" y="1905"/>
                      <a:pt x="5378" y="2302"/>
                    </a:cubicBezTo>
                    <a:cubicBezTo>
                      <a:pt x="5315" y="3558"/>
                      <a:pt x="5734" y="4834"/>
                      <a:pt x="6633" y="5734"/>
                    </a:cubicBezTo>
                    <a:cubicBezTo>
                      <a:pt x="6633" y="5775"/>
                      <a:pt x="6675" y="5859"/>
                      <a:pt x="6738" y="5922"/>
                    </a:cubicBezTo>
                    <a:cubicBezTo>
                      <a:pt x="7805" y="6863"/>
                      <a:pt x="9081" y="7031"/>
                      <a:pt x="10441" y="7073"/>
                    </a:cubicBezTo>
                    <a:cubicBezTo>
                      <a:pt x="10504" y="7847"/>
                      <a:pt x="10525" y="8642"/>
                      <a:pt x="10588" y="9416"/>
                    </a:cubicBezTo>
                    <a:cubicBezTo>
                      <a:pt x="10608" y="9702"/>
                      <a:pt x="10589" y="9948"/>
                      <a:pt x="10549" y="10212"/>
                    </a:cubicBezTo>
                    <a:lnTo>
                      <a:pt x="10549" y="10212"/>
                    </a:lnTo>
                    <a:cubicBezTo>
                      <a:pt x="8510" y="10347"/>
                      <a:pt x="7339" y="12116"/>
                      <a:pt x="5399" y="12492"/>
                    </a:cubicBezTo>
                    <a:cubicBezTo>
                      <a:pt x="5196" y="12531"/>
                      <a:pt x="4989" y="12547"/>
                      <a:pt x="4781" y="12547"/>
                    </a:cubicBezTo>
                    <a:cubicBezTo>
                      <a:pt x="4433" y="12547"/>
                      <a:pt x="4079" y="12502"/>
                      <a:pt x="3725" y="12450"/>
                    </a:cubicBezTo>
                    <a:cubicBezTo>
                      <a:pt x="3285" y="12408"/>
                      <a:pt x="1381" y="12178"/>
                      <a:pt x="2218" y="11446"/>
                    </a:cubicBezTo>
                    <a:lnTo>
                      <a:pt x="2239" y="11404"/>
                    </a:lnTo>
                    <a:cubicBezTo>
                      <a:pt x="2536" y="11285"/>
                      <a:pt x="2384" y="10813"/>
                      <a:pt x="2032" y="10813"/>
                    </a:cubicBezTo>
                    <a:cubicBezTo>
                      <a:pt x="2011" y="10813"/>
                      <a:pt x="1990" y="10814"/>
                      <a:pt x="1967" y="10818"/>
                    </a:cubicBezTo>
                    <a:cubicBezTo>
                      <a:pt x="1938" y="10823"/>
                      <a:pt x="1909" y="10825"/>
                      <a:pt x="1880" y="10825"/>
                    </a:cubicBezTo>
                    <a:cubicBezTo>
                      <a:pt x="1271" y="10825"/>
                      <a:pt x="799" y="9816"/>
                      <a:pt x="1319" y="9416"/>
                    </a:cubicBezTo>
                    <a:lnTo>
                      <a:pt x="1486" y="9416"/>
                    </a:lnTo>
                    <a:cubicBezTo>
                      <a:pt x="1898" y="9396"/>
                      <a:pt x="1904" y="8767"/>
                      <a:pt x="1506" y="8767"/>
                    </a:cubicBezTo>
                    <a:cubicBezTo>
                      <a:pt x="1499" y="8767"/>
                      <a:pt x="1493" y="8767"/>
                      <a:pt x="1486" y="8767"/>
                    </a:cubicBezTo>
                    <a:cubicBezTo>
                      <a:pt x="1471" y="8768"/>
                      <a:pt x="1455" y="8769"/>
                      <a:pt x="1440" y="8769"/>
                    </a:cubicBezTo>
                    <a:cubicBezTo>
                      <a:pt x="1065" y="8769"/>
                      <a:pt x="772" y="8522"/>
                      <a:pt x="712" y="8140"/>
                    </a:cubicBezTo>
                    <a:cubicBezTo>
                      <a:pt x="676" y="7764"/>
                      <a:pt x="915" y="7603"/>
                      <a:pt x="1220" y="7603"/>
                    </a:cubicBezTo>
                    <a:cubicBezTo>
                      <a:pt x="1273" y="7603"/>
                      <a:pt x="1327" y="7608"/>
                      <a:pt x="1381" y="7617"/>
                    </a:cubicBezTo>
                    <a:cubicBezTo>
                      <a:pt x="1397" y="7619"/>
                      <a:pt x="1411" y="7620"/>
                      <a:pt x="1425" y="7620"/>
                    </a:cubicBezTo>
                    <a:cubicBezTo>
                      <a:pt x="1549" y="7620"/>
                      <a:pt x="1635" y="7541"/>
                      <a:pt x="1653" y="7428"/>
                    </a:cubicBezTo>
                    <a:cubicBezTo>
                      <a:pt x="1800" y="7324"/>
                      <a:pt x="1842" y="7115"/>
                      <a:pt x="1695" y="6968"/>
                    </a:cubicBezTo>
                    <a:cubicBezTo>
                      <a:pt x="1486" y="6717"/>
                      <a:pt x="1214" y="6508"/>
                      <a:pt x="1089" y="6257"/>
                    </a:cubicBezTo>
                    <a:cubicBezTo>
                      <a:pt x="858" y="5838"/>
                      <a:pt x="1381" y="5524"/>
                      <a:pt x="1737" y="5420"/>
                    </a:cubicBezTo>
                    <a:cubicBezTo>
                      <a:pt x="1988" y="5347"/>
                      <a:pt x="2243" y="5333"/>
                      <a:pt x="2498" y="5333"/>
                    </a:cubicBezTo>
                    <a:cubicBezTo>
                      <a:pt x="2663" y="5333"/>
                      <a:pt x="2828" y="5339"/>
                      <a:pt x="2991" y="5339"/>
                    </a:cubicBezTo>
                    <a:cubicBezTo>
                      <a:pt x="3375" y="5339"/>
                      <a:pt x="3750" y="5306"/>
                      <a:pt x="4102" y="5085"/>
                    </a:cubicBezTo>
                    <a:lnTo>
                      <a:pt x="4122" y="5064"/>
                    </a:lnTo>
                    <a:cubicBezTo>
                      <a:pt x="4227" y="5001"/>
                      <a:pt x="4311" y="4876"/>
                      <a:pt x="4227" y="4708"/>
                    </a:cubicBezTo>
                    <a:cubicBezTo>
                      <a:pt x="3850" y="3788"/>
                      <a:pt x="3641" y="2700"/>
                      <a:pt x="3997" y="1758"/>
                    </a:cubicBezTo>
                    <a:cubicBezTo>
                      <a:pt x="4109" y="1460"/>
                      <a:pt x="4437" y="696"/>
                      <a:pt x="4892" y="696"/>
                    </a:cubicBezTo>
                    <a:close/>
                    <a:moveTo>
                      <a:pt x="4918" y="0"/>
                    </a:moveTo>
                    <a:cubicBezTo>
                      <a:pt x="4143" y="0"/>
                      <a:pt x="3662" y="879"/>
                      <a:pt x="3411" y="1465"/>
                    </a:cubicBezTo>
                    <a:cubicBezTo>
                      <a:pt x="3055" y="2469"/>
                      <a:pt x="3181" y="3620"/>
                      <a:pt x="3516" y="4604"/>
                    </a:cubicBezTo>
                    <a:cubicBezTo>
                      <a:pt x="3323" y="4671"/>
                      <a:pt x="3114" y="4687"/>
                      <a:pt x="2899" y="4687"/>
                    </a:cubicBezTo>
                    <a:cubicBezTo>
                      <a:pt x="2683" y="4687"/>
                      <a:pt x="2462" y="4671"/>
                      <a:pt x="2245" y="4671"/>
                    </a:cubicBezTo>
                    <a:cubicBezTo>
                      <a:pt x="2137" y="4671"/>
                      <a:pt x="2030" y="4675"/>
                      <a:pt x="1925" y="4687"/>
                    </a:cubicBezTo>
                    <a:cubicBezTo>
                      <a:pt x="1402" y="4729"/>
                      <a:pt x="858" y="5001"/>
                      <a:pt x="544" y="5420"/>
                    </a:cubicBezTo>
                    <a:cubicBezTo>
                      <a:pt x="105" y="5985"/>
                      <a:pt x="440" y="6508"/>
                      <a:pt x="837" y="6968"/>
                    </a:cubicBezTo>
                    <a:cubicBezTo>
                      <a:pt x="335" y="7094"/>
                      <a:pt x="0" y="7533"/>
                      <a:pt x="42" y="8119"/>
                    </a:cubicBezTo>
                    <a:cubicBezTo>
                      <a:pt x="63" y="8558"/>
                      <a:pt x="314" y="8935"/>
                      <a:pt x="649" y="9165"/>
                    </a:cubicBezTo>
                    <a:cubicBezTo>
                      <a:pt x="419" y="9521"/>
                      <a:pt x="419" y="10023"/>
                      <a:pt x="544" y="10441"/>
                    </a:cubicBezTo>
                    <a:cubicBezTo>
                      <a:pt x="691" y="10881"/>
                      <a:pt x="984" y="11174"/>
                      <a:pt x="1361" y="11299"/>
                    </a:cubicBezTo>
                    <a:cubicBezTo>
                      <a:pt x="628" y="12408"/>
                      <a:pt x="2616" y="12931"/>
                      <a:pt x="3578" y="13036"/>
                    </a:cubicBezTo>
                    <a:cubicBezTo>
                      <a:pt x="3957" y="13079"/>
                      <a:pt x="4325" y="13111"/>
                      <a:pt x="4686" y="13111"/>
                    </a:cubicBezTo>
                    <a:cubicBezTo>
                      <a:pt x="5204" y="13111"/>
                      <a:pt x="5710" y="13045"/>
                      <a:pt x="6215" y="12848"/>
                    </a:cubicBezTo>
                    <a:cubicBezTo>
                      <a:pt x="7742" y="12241"/>
                      <a:pt x="8809" y="10923"/>
                      <a:pt x="10504" y="10818"/>
                    </a:cubicBezTo>
                    <a:lnTo>
                      <a:pt x="10504" y="10818"/>
                    </a:lnTo>
                    <a:cubicBezTo>
                      <a:pt x="10462" y="11195"/>
                      <a:pt x="10400" y="11592"/>
                      <a:pt x="10379" y="12011"/>
                    </a:cubicBezTo>
                    <a:cubicBezTo>
                      <a:pt x="10359" y="12222"/>
                      <a:pt x="10551" y="12327"/>
                      <a:pt x="10728" y="12327"/>
                    </a:cubicBezTo>
                    <a:cubicBezTo>
                      <a:pt x="10744" y="12327"/>
                      <a:pt x="10760" y="12326"/>
                      <a:pt x="10776" y="12325"/>
                    </a:cubicBezTo>
                    <a:cubicBezTo>
                      <a:pt x="11113" y="12410"/>
                      <a:pt x="11448" y="12442"/>
                      <a:pt x="11782" y="12442"/>
                    </a:cubicBezTo>
                    <a:cubicBezTo>
                      <a:pt x="12758" y="12442"/>
                      <a:pt x="13728" y="12167"/>
                      <a:pt x="14710" y="12136"/>
                    </a:cubicBezTo>
                    <a:cubicBezTo>
                      <a:pt x="14898" y="12136"/>
                      <a:pt x="15024" y="11990"/>
                      <a:pt x="15024" y="11822"/>
                    </a:cubicBezTo>
                    <a:cubicBezTo>
                      <a:pt x="15128" y="10672"/>
                      <a:pt x="15212" y="9500"/>
                      <a:pt x="15170" y="8307"/>
                    </a:cubicBezTo>
                    <a:cubicBezTo>
                      <a:pt x="15128" y="7596"/>
                      <a:pt x="15170" y="6508"/>
                      <a:pt x="14752" y="5901"/>
                    </a:cubicBezTo>
                    <a:cubicBezTo>
                      <a:pt x="14362" y="5344"/>
                      <a:pt x="13517" y="5214"/>
                      <a:pt x="12653" y="5214"/>
                    </a:cubicBezTo>
                    <a:cubicBezTo>
                      <a:pt x="11893" y="5214"/>
                      <a:pt x="11119" y="5315"/>
                      <a:pt x="10630" y="5315"/>
                    </a:cubicBezTo>
                    <a:cubicBezTo>
                      <a:pt x="10316" y="5315"/>
                      <a:pt x="10253" y="5692"/>
                      <a:pt x="10400" y="5859"/>
                    </a:cubicBezTo>
                    <a:lnTo>
                      <a:pt x="10400" y="5922"/>
                    </a:lnTo>
                    <a:cubicBezTo>
                      <a:pt x="10420" y="6068"/>
                      <a:pt x="10420" y="6215"/>
                      <a:pt x="10420" y="6361"/>
                    </a:cubicBezTo>
                    <a:cubicBezTo>
                      <a:pt x="9353" y="6340"/>
                      <a:pt x="8328" y="6236"/>
                      <a:pt x="7449" y="5608"/>
                    </a:cubicBezTo>
                    <a:cubicBezTo>
                      <a:pt x="7428" y="5545"/>
                      <a:pt x="7387" y="5503"/>
                      <a:pt x="7345" y="5462"/>
                    </a:cubicBezTo>
                    <a:cubicBezTo>
                      <a:pt x="6717" y="5001"/>
                      <a:pt x="6194" y="4039"/>
                      <a:pt x="6068" y="3265"/>
                    </a:cubicBezTo>
                    <a:cubicBezTo>
                      <a:pt x="5964" y="2700"/>
                      <a:pt x="6089" y="2114"/>
                      <a:pt x="6068" y="1549"/>
                    </a:cubicBezTo>
                    <a:cubicBezTo>
                      <a:pt x="6026" y="837"/>
                      <a:pt x="5754" y="21"/>
                      <a:pt x="4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306;p31">
                <a:extLst>
                  <a:ext uri="{FF2B5EF4-FFF2-40B4-BE49-F238E27FC236}">
                    <a16:creationId xmlns:a16="http://schemas.microsoft.com/office/drawing/2014/main" id="{9CB7572B-7965-6967-D4B6-495DD6E24CB1}"/>
                  </a:ext>
                </a:extLst>
              </p:cNvPr>
              <p:cNvSpPr/>
              <p:nvPr/>
            </p:nvSpPr>
            <p:spPr>
              <a:xfrm>
                <a:off x="2553275" y="1631175"/>
                <a:ext cx="41850" cy="41275"/>
              </a:xfrm>
              <a:custGeom>
                <a:avLst/>
                <a:gdLst/>
                <a:ahLst/>
                <a:cxnLst/>
                <a:rect l="l" t="t" r="r" b="b"/>
                <a:pathLst>
                  <a:path w="1674" h="1651" extrusionOk="0">
                    <a:moveTo>
                      <a:pt x="963" y="667"/>
                    </a:moveTo>
                    <a:cubicBezTo>
                      <a:pt x="963" y="688"/>
                      <a:pt x="983" y="688"/>
                      <a:pt x="983" y="730"/>
                    </a:cubicBezTo>
                    <a:cubicBezTo>
                      <a:pt x="983" y="751"/>
                      <a:pt x="1025" y="793"/>
                      <a:pt x="1025" y="835"/>
                    </a:cubicBezTo>
                    <a:lnTo>
                      <a:pt x="1025" y="876"/>
                    </a:lnTo>
                    <a:lnTo>
                      <a:pt x="1025" y="1002"/>
                    </a:lnTo>
                    <a:cubicBezTo>
                      <a:pt x="1025" y="995"/>
                      <a:pt x="1023" y="993"/>
                      <a:pt x="1020" y="993"/>
                    </a:cubicBezTo>
                    <a:cubicBezTo>
                      <a:pt x="1014" y="993"/>
                      <a:pt x="1004" y="1002"/>
                      <a:pt x="1004" y="1002"/>
                    </a:cubicBezTo>
                    <a:lnTo>
                      <a:pt x="921" y="1002"/>
                    </a:lnTo>
                    <a:cubicBezTo>
                      <a:pt x="900" y="1002"/>
                      <a:pt x="858" y="1002"/>
                      <a:pt x="837" y="981"/>
                    </a:cubicBezTo>
                    <a:lnTo>
                      <a:pt x="816" y="981"/>
                    </a:lnTo>
                    <a:lnTo>
                      <a:pt x="774" y="960"/>
                    </a:lnTo>
                    <a:cubicBezTo>
                      <a:pt x="774" y="960"/>
                      <a:pt x="774" y="939"/>
                      <a:pt x="753" y="939"/>
                    </a:cubicBezTo>
                    <a:lnTo>
                      <a:pt x="753" y="897"/>
                    </a:lnTo>
                    <a:lnTo>
                      <a:pt x="753" y="876"/>
                    </a:lnTo>
                    <a:lnTo>
                      <a:pt x="753" y="855"/>
                    </a:lnTo>
                    <a:lnTo>
                      <a:pt x="774" y="793"/>
                    </a:lnTo>
                    <a:cubicBezTo>
                      <a:pt x="837" y="751"/>
                      <a:pt x="858" y="730"/>
                      <a:pt x="942" y="688"/>
                    </a:cubicBezTo>
                    <a:lnTo>
                      <a:pt x="963" y="667"/>
                    </a:lnTo>
                    <a:close/>
                    <a:moveTo>
                      <a:pt x="949" y="1"/>
                    </a:moveTo>
                    <a:cubicBezTo>
                      <a:pt x="795" y="1"/>
                      <a:pt x="644" y="52"/>
                      <a:pt x="502" y="123"/>
                    </a:cubicBezTo>
                    <a:cubicBezTo>
                      <a:pt x="398" y="165"/>
                      <a:pt x="377" y="228"/>
                      <a:pt x="335" y="311"/>
                    </a:cubicBezTo>
                    <a:cubicBezTo>
                      <a:pt x="126" y="521"/>
                      <a:pt x="0" y="835"/>
                      <a:pt x="126" y="1127"/>
                    </a:cubicBezTo>
                    <a:cubicBezTo>
                      <a:pt x="265" y="1476"/>
                      <a:pt x="593" y="1651"/>
                      <a:pt x="941" y="1651"/>
                    </a:cubicBezTo>
                    <a:cubicBezTo>
                      <a:pt x="1011" y="1651"/>
                      <a:pt x="1081" y="1644"/>
                      <a:pt x="1151" y="1630"/>
                    </a:cubicBezTo>
                    <a:cubicBezTo>
                      <a:pt x="1255" y="1609"/>
                      <a:pt x="1381" y="1546"/>
                      <a:pt x="1465" y="1504"/>
                    </a:cubicBezTo>
                    <a:cubicBezTo>
                      <a:pt x="1632" y="1399"/>
                      <a:pt x="1632" y="1274"/>
                      <a:pt x="1653" y="1107"/>
                    </a:cubicBezTo>
                    <a:cubicBezTo>
                      <a:pt x="1674" y="897"/>
                      <a:pt x="1653" y="688"/>
                      <a:pt x="1569" y="500"/>
                    </a:cubicBezTo>
                    <a:cubicBezTo>
                      <a:pt x="1527" y="270"/>
                      <a:pt x="1381" y="123"/>
                      <a:pt x="1172" y="39"/>
                    </a:cubicBezTo>
                    <a:cubicBezTo>
                      <a:pt x="1097" y="12"/>
                      <a:pt x="1023" y="1"/>
                      <a:pt x="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305;p31">
            <a:extLst>
              <a:ext uri="{FF2B5EF4-FFF2-40B4-BE49-F238E27FC236}">
                <a16:creationId xmlns:a16="http://schemas.microsoft.com/office/drawing/2014/main" id="{5F33EA59-F2A1-4758-4F44-5A92BA797557}"/>
              </a:ext>
            </a:extLst>
          </p:cNvPr>
          <p:cNvSpPr/>
          <p:nvPr/>
        </p:nvSpPr>
        <p:spPr>
          <a:xfrm rot="10800000">
            <a:off x="6337395" y="3846100"/>
            <a:ext cx="438904" cy="378314"/>
          </a:xfrm>
          <a:custGeom>
            <a:avLst/>
            <a:gdLst/>
            <a:ahLst/>
            <a:cxnLst/>
            <a:rect l="l" t="t" r="r" b="b"/>
            <a:pathLst>
              <a:path w="15212" h="13112" extrusionOk="0">
                <a:moveTo>
                  <a:pt x="13375" y="6004"/>
                </a:moveTo>
                <a:cubicBezTo>
                  <a:pt x="13491" y="6004"/>
                  <a:pt x="13605" y="6014"/>
                  <a:pt x="13705" y="6047"/>
                </a:cubicBezTo>
                <a:cubicBezTo>
                  <a:pt x="14270" y="6257"/>
                  <a:pt x="14396" y="6822"/>
                  <a:pt x="14480" y="7449"/>
                </a:cubicBezTo>
                <a:cubicBezTo>
                  <a:pt x="14647" y="8809"/>
                  <a:pt x="14521" y="10211"/>
                  <a:pt x="14459" y="11571"/>
                </a:cubicBezTo>
                <a:cubicBezTo>
                  <a:pt x="13585" y="11606"/>
                  <a:pt x="12711" y="11831"/>
                  <a:pt x="11850" y="11831"/>
                </a:cubicBezTo>
                <a:cubicBezTo>
                  <a:pt x="11680" y="11831"/>
                  <a:pt x="11510" y="11822"/>
                  <a:pt x="11341" y="11801"/>
                </a:cubicBezTo>
                <a:cubicBezTo>
                  <a:pt x="11320" y="11697"/>
                  <a:pt x="11236" y="11592"/>
                  <a:pt x="11132" y="11571"/>
                </a:cubicBezTo>
                <a:cubicBezTo>
                  <a:pt x="11216" y="10839"/>
                  <a:pt x="11341" y="10211"/>
                  <a:pt x="11320" y="9395"/>
                </a:cubicBezTo>
                <a:cubicBezTo>
                  <a:pt x="11257" y="8537"/>
                  <a:pt x="11236" y="7679"/>
                  <a:pt x="11153" y="6801"/>
                </a:cubicBezTo>
                <a:cubicBezTo>
                  <a:pt x="11174" y="6717"/>
                  <a:pt x="11153" y="6654"/>
                  <a:pt x="11132" y="6591"/>
                </a:cubicBezTo>
                <a:cubicBezTo>
                  <a:pt x="11111" y="6403"/>
                  <a:pt x="11111" y="6194"/>
                  <a:pt x="11090" y="6026"/>
                </a:cubicBezTo>
                <a:lnTo>
                  <a:pt x="12868" y="6026"/>
                </a:lnTo>
                <a:cubicBezTo>
                  <a:pt x="13019" y="6026"/>
                  <a:pt x="13200" y="6004"/>
                  <a:pt x="13375" y="6004"/>
                </a:cubicBezTo>
                <a:close/>
                <a:moveTo>
                  <a:pt x="4892" y="696"/>
                </a:moveTo>
                <a:cubicBezTo>
                  <a:pt x="4947" y="696"/>
                  <a:pt x="5005" y="708"/>
                  <a:pt x="5064" y="733"/>
                </a:cubicBezTo>
                <a:cubicBezTo>
                  <a:pt x="5503" y="942"/>
                  <a:pt x="5378" y="1905"/>
                  <a:pt x="5378" y="2302"/>
                </a:cubicBezTo>
                <a:cubicBezTo>
                  <a:pt x="5315" y="3558"/>
                  <a:pt x="5734" y="4834"/>
                  <a:pt x="6633" y="5734"/>
                </a:cubicBezTo>
                <a:cubicBezTo>
                  <a:pt x="6633" y="5775"/>
                  <a:pt x="6675" y="5859"/>
                  <a:pt x="6738" y="5922"/>
                </a:cubicBezTo>
                <a:cubicBezTo>
                  <a:pt x="7805" y="6863"/>
                  <a:pt x="9081" y="7031"/>
                  <a:pt x="10441" y="7073"/>
                </a:cubicBezTo>
                <a:cubicBezTo>
                  <a:pt x="10504" y="7847"/>
                  <a:pt x="10525" y="8642"/>
                  <a:pt x="10588" y="9416"/>
                </a:cubicBezTo>
                <a:cubicBezTo>
                  <a:pt x="10608" y="9702"/>
                  <a:pt x="10589" y="9948"/>
                  <a:pt x="10549" y="10212"/>
                </a:cubicBezTo>
                <a:lnTo>
                  <a:pt x="10549" y="10212"/>
                </a:lnTo>
                <a:cubicBezTo>
                  <a:pt x="8510" y="10347"/>
                  <a:pt x="7339" y="12116"/>
                  <a:pt x="5399" y="12492"/>
                </a:cubicBezTo>
                <a:cubicBezTo>
                  <a:pt x="5196" y="12531"/>
                  <a:pt x="4989" y="12547"/>
                  <a:pt x="4781" y="12547"/>
                </a:cubicBezTo>
                <a:cubicBezTo>
                  <a:pt x="4433" y="12547"/>
                  <a:pt x="4079" y="12502"/>
                  <a:pt x="3725" y="12450"/>
                </a:cubicBezTo>
                <a:cubicBezTo>
                  <a:pt x="3285" y="12408"/>
                  <a:pt x="1381" y="12178"/>
                  <a:pt x="2218" y="11446"/>
                </a:cubicBezTo>
                <a:lnTo>
                  <a:pt x="2239" y="11404"/>
                </a:lnTo>
                <a:cubicBezTo>
                  <a:pt x="2536" y="11285"/>
                  <a:pt x="2384" y="10813"/>
                  <a:pt x="2032" y="10813"/>
                </a:cubicBezTo>
                <a:cubicBezTo>
                  <a:pt x="2011" y="10813"/>
                  <a:pt x="1990" y="10814"/>
                  <a:pt x="1967" y="10818"/>
                </a:cubicBezTo>
                <a:cubicBezTo>
                  <a:pt x="1938" y="10823"/>
                  <a:pt x="1909" y="10825"/>
                  <a:pt x="1880" y="10825"/>
                </a:cubicBezTo>
                <a:cubicBezTo>
                  <a:pt x="1271" y="10825"/>
                  <a:pt x="799" y="9816"/>
                  <a:pt x="1319" y="9416"/>
                </a:cubicBezTo>
                <a:lnTo>
                  <a:pt x="1486" y="9416"/>
                </a:lnTo>
                <a:cubicBezTo>
                  <a:pt x="1898" y="9396"/>
                  <a:pt x="1904" y="8767"/>
                  <a:pt x="1506" y="8767"/>
                </a:cubicBezTo>
                <a:cubicBezTo>
                  <a:pt x="1499" y="8767"/>
                  <a:pt x="1493" y="8767"/>
                  <a:pt x="1486" y="8767"/>
                </a:cubicBezTo>
                <a:cubicBezTo>
                  <a:pt x="1471" y="8768"/>
                  <a:pt x="1455" y="8769"/>
                  <a:pt x="1440" y="8769"/>
                </a:cubicBezTo>
                <a:cubicBezTo>
                  <a:pt x="1065" y="8769"/>
                  <a:pt x="772" y="8522"/>
                  <a:pt x="712" y="8140"/>
                </a:cubicBezTo>
                <a:cubicBezTo>
                  <a:pt x="676" y="7764"/>
                  <a:pt x="915" y="7603"/>
                  <a:pt x="1220" y="7603"/>
                </a:cubicBezTo>
                <a:cubicBezTo>
                  <a:pt x="1273" y="7603"/>
                  <a:pt x="1327" y="7608"/>
                  <a:pt x="1381" y="7617"/>
                </a:cubicBezTo>
                <a:cubicBezTo>
                  <a:pt x="1397" y="7619"/>
                  <a:pt x="1411" y="7620"/>
                  <a:pt x="1425" y="7620"/>
                </a:cubicBezTo>
                <a:cubicBezTo>
                  <a:pt x="1549" y="7620"/>
                  <a:pt x="1635" y="7541"/>
                  <a:pt x="1653" y="7428"/>
                </a:cubicBezTo>
                <a:cubicBezTo>
                  <a:pt x="1800" y="7324"/>
                  <a:pt x="1842" y="7115"/>
                  <a:pt x="1695" y="6968"/>
                </a:cubicBezTo>
                <a:cubicBezTo>
                  <a:pt x="1486" y="6717"/>
                  <a:pt x="1214" y="6508"/>
                  <a:pt x="1089" y="6257"/>
                </a:cubicBezTo>
                <a:cubicBezTo>
                  <a:pt x="858" y="5838"/>
                  <a:pt x="1381" y="5524"/>
                  <a:pt x="1737" y="5420"/>
                </a:cubicBezTo>
                <a:cubicBezTo>
                  <a:pt x="1988" y="5347"/>
                  <a:pt x="2243" y="5333"/>
                  <a:pt x="2498" y="5333"/>
                </a:cubicBezTo>
                <a:cubicBezTo>
                  <a:pt x="2663" y="5333"/>
                  <a:pt x="2828" y="5339"/>
                  <a:pt x="2991" y="5339"/>
                </a:cubicBezTo>
                <a:cubicBezTo>
                  <a:pt x="3375" y="5339"/>
                  <a:pt x="3750" y="5306"/>
                  <a:pt x="4102" y="5085"/>
                </a:cubicBezTo>
                <a:lnTo>
                  <a:pt x="4122" y="5064"/>
                </a:lnTo>
                <a:cubicBezTo>
                  <a:pt x="4227" y="5001"/>
                  <a:pt x="4311" y="4876"/>
                  <a:pt x="4227" y="4708"/>
                </a:cubicBezTo>
                <a:cubicBezTo>
                  <a:pt x="3850" y="3788"/>
                  <a:pt x="3641" y="2700"/>
                  <a:pt x="3997" y="1758"/>
                </a:cubicBezTo>
                <a:cubicBezTo>
                  <a:pt x="4109" y="1460"/>
                  <a:pt x="4437" y="696"/>
                  <a:pt x="4892" y="696"/>
                </a:cubicBezTo>
                <a:close/>
                <a:moveTo>
                  <a:pt x="4918" y="0"/>
                </a:moveTo>
                <a:cubicBezTo>
                  <a:pt x="4143" y="0"/>
                  <a:pt x="3662" y="879"/>
                  <a:pt x="3411" y="1465"/>
                </a:cubicBezTo>
                <a:cubicBezTo>
                  <a:pt x="3055" y="2469"/>
                  <a:pt x="3181" y="3620"/>
                  <a:pt x="3516" y="4604"/>
                </a:cubicBezTo>
                <a:cubicBezTo>
                  <a:pt x="3323" y="4671"/>
                  <a:pt x="3114" y="4687"/>
                  <a:pt x="2899" y="4687"/>
                </a:cubicBezTo>
                <a:cubicBezTo>
                  <a:pt x="2683" y="4687"/>
                  <a:pt x="2462" y="4671"/>
                  <a:pt x="2245" y="4671"/>
                </a:cubicBezTo>
                <a:cubicBezTo>
                  <a:pt x="2137" y="4671"/>
                  <a:pt x="2030" y="4675"/>
                  <a:pt x="1925" y="4687"/>
                </a:cubicBezTo>
                <a:cubicBezTo>
                  <a:pt x="1402" y="4729"/>
                  <a:pt x="858" y="5001"/>
                  <a:pt x="544" y="5420"/>
                </a:cubicBezTo>
                <a:cubicBezTo>
                  <a:pt x="105" y="5985"/>
                  <a:pt x="440" y="6508"/>
                  <a:pt x="837" y="6968"/>
                </a:cubicBezTo>
                <a:cubicBezTo>
                  <a:pt x="335" y="7094"/>
                  <a:pt x="0" y="7533"/>
                  <a:pt x="42" y="8119"/>
                </a:cubicBezTo>
                <a:cubicBezTo>
                  <a:pt x="63" y="8558"/>
                  <a:pt x="314" y="8935"/>
                  <a:pt x="649" y="9165"/>
                </a:cubicBezTo>
                <a:cubicBezTo>
                  <a:pt x="419" y="9521"/>
                  <a:pt x="419" y="10023"/>
                  <a:pt x="544" y="10441"/>
                </a:cubicBezTo>
                <a:cubicBezTo>
                  <a:pt x="691" y="10881"/>
                  <a:pt x="984" y="11174"/>
                  <a:pt x="1361" y="11299"/>
                </a:cubicBezTo>
                <a:cubicBezTo>
                  <a:pt x="628" y="12408"/>
                  <a:pt x="2616" y="12931"/>
                  <a:pt x="3578" y="13036"/>
                </a:cubicBezTo>
                <a:cubicBezTo>
                  <a:pt x="3957" y="13079"/>
                  <a:pt x="4325" y="13111"/>
                  <a:pt x="4686" y="13111"/>
                </a:cubicBezTo>
                <a:cubicBezTo>
                  <a:pt x="5204" y="13111"/>
                  <a:pt x="5710" y="13045"/>
                  <a:pt x="6215" y="12848"/>
                </a:cubicBezTo>
                <a:cubicBezTo>
                  <a:pt x="7742" y="12241"/>
                  <a:pt x="8809" y="10923"/>
                  <a:pt x="10504" y="10818"/>
                </a:cubicBezTo>
                <a:lnTo>
                  <a:pt x="10504" y="10818"/>
                </a:lnTo>
                <a:cubicBezTo>
                  <a:pt x="10462" y="11195"/>
                  <a:pt x="10400" y="11592"/>
                  <a:pt x="10379" y="12011"/>
                </a:cubicBezTo>
                <a:cubicBezTo>
                  <a:pt x="10359" y="12222"/>
                  <a:pt x="10551" y="12327"/>
                  <a:pt x="10728" y="12327"/>
                </a:cubicBezTo>
                <a:cubicBezTo>
                  <a:pt x="10744" y="12327"/>
                  <a:pt x="10760" y="12326"/>
                  <a:pt x="10776" y="12325"/>
                </a:cubicBezTo>
                <a:cubicBezTo>
                  <a:pt x="11113" y="12410"/>
                  <a:pt x="11448" y="12442"/>
                  <a:pt x="11782" y="12442"/>
                </a:cubicBezTo>
                <a:cubicBezTo>
                  <a:pt x="12758" y="12442"/>
                  <a:pt x="13728" y="12167"/>
                  <a:pt x="14710" y="12136"/>
                </a:cubicBezTo>
                <a:cubicBezTo>
                  <a:pt x="14898" y="12136"/>
                  <a:pt x="15024" y="11990"/>
                  <a:pt x="15024" y="11822"/>
                </a:cubicBezTo>
                <a:cubicBezTo>
                  <a:pt x="15128" y="10672"/>
                  <a:pt x="15212" y="9500"/>
                  <a:pt x="15170" y="8307"/>
                </a:cubicBezTo>
                <a:cubicBezTo>
                  <a:pt x="15128" y="7596"/>
                  <a:pt x="15170" y="6508"/>
                  <a:pt x="14752" y="5901"/>
                </a:cubicBezTo>
                <a:cubicBezTo>
                  <a:pt x="14362" y="5344"/>
                  <a:pt x="13517" y="5214"/>
                  <a:pt x="12653" y="5214"/>
                </a:cubicBezTo>
                <a:cubicBezTo>
                  <a:pt x="11893" y="5214"/>
                  <a:pt x="11119" y="5315"/>
                  <a:pt x="10630" y="5315"/>
                </a:cubicBezTo>
                <a:cubicBezTo>
                  <a:pt x="10316" y="5315"/>
                  <a:pt x="10253" y="5692"/>
                  <a:pt x="10400" y="5859"/>
                </a:cubicBezTo>
                <a:lnTo>
                  <a:pt x="10400" y="5922"/>
                </a:lnTo>
                <a:cubicBezTo>
                  <a:pt x="10420" y="6068"/>
                  <a:pt x="10420" y="6215"/>
                  <a:pt x="10420" y="6361"/>
                </a:cubicBezTo>
                <a:cubicBezTo>
                  <a:pt x="9353" y="6340"/>
                  <a:pt x="8328" y="6236"/>
                  <a:pt x="7449" y="5608"/>
                </a:cubicBezTo>
                <a:cubicBezTo>
                  <a:pt x="7428" y="5545"/>
                  <a:pt x="7387" y="5503"/>
                  <a:pt x="7345" y="5462"/>
                </a:cubicBezTo>
                <a:cubicBezTo>
                  <a:pt x="6717" y="5001"/>
                  <a:pt x="6194" y="4039"/>
                  <a:pt x="6068" y="3265"/>
                </a:cubicBezTo>
                <a:cubicBezTo>
                  <a:pt x="5964" y="2700"/>
                  <a:pt x="6089" y="2114"/>
                  <a:pt x="6068" y="1549"/>
                </a:cubicBezTo>
                <a:cubicBezTo>
                  <a:pt x="6026" y="837"/>
                  <a:pt x="5754" y="21"/>
                  <a:pt x="4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Rectangle: Rounded Corners 11">
            <a:extLst>
              <a:ext uri="{FF2B5EF4-FFF2-40B4-BE49-F238E27FC236}">
                <a16:creationId xmlns:a16="http://schemas.microsoft.com/office/drawing/2014/main" id="{CF8DABE2-69E9-C575-A4AC-0F48EC9D16E2}"/>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grpSp>
        <p:nvGrpSpPr>
          <p:cNvPr id="14" name="Google Shape;301;p31">
            <a:extLst>
              <a:ext uri="{FF2B5EF4-FFF2-40B4-BE49-F238E27FC236}">
                <a16:creationId xmlns:a16="http://schemas.microsoft.com/office/drawing/2014/main" id="{2E2AADD0-DCFD-9CF4-5A5B-51DC2941E25C}"/>
              </a:ext>
            </a:extLst>
          </p:cNvPr>
          <p:cNvGrpSpPr/>
          <p:nvPr/>
        </p:nvGrpSpPr>
        <p:grpSpPr>
          <a:xfrm>
            <a:off x="8203427" y="1733583"/>
            <a:ext cx="438913" cy="431250"/>
            <a:chOff x="1542125" y="1512275"/>
            <a:chExt cx="411700" cy="404550"/>
          </a:xfrm>
        </p:grpSpPr>
        <p:sp>
          <p:nvSpPr>
            <p:cNvPr id="15" name="Google Shape;302;p31">
              <a:extLst>
                <a:ext uri="{FF2B5EF4-FFF2-40B4-BE49-F238E27FC236}">
                  <a16:creationId xmlns:a16="http://schemas.microsoft.com/office/drawing/2014/main" id="{82FE3454-C01D-BD6E-AE8A-D7E40405F806}"/>
                </a:ext>
              </a:extLst>
            </p:cNvPr>
            <p:cNvSpPr/>
            <p:nvPr/>
          </p:nvSpPr>
          <p:spPr>
            <a:xfrm>
              <a:off x="1542125" y="1512275"/>
              <a:ext cx="411700" cy="404550"/>
            </a:xfrm>
            <a:custGeom>
              <a:avLst/>
              <a:gdLst/>
              <a:ahLst/>
              <a:cxnLst/>
              <a:rect l="l" t="t" r="r" b="b"/>
              <a:pathLst>
                <a:path w="16468" h="16182" extrusionOk="0">
                  <a:moveTo>
                    <a:pt x="6508" y="673"/>
                  </a:moveTo>
                  <a:cubicBezTo>
                    <a:pt x="6843" y="1238"/>
                    <a:pt x="7177" y="1824"/>
                    <a:pt x="7554" y="2410"/>
                  </a:cubicBezTo>
                  <a:cubicBezTo>
                    <a:pt x="7614" y="2518"/>
                    <a:pt x="7715" y="2564"/>
                    <a:pt x="7814" y="2564"/>
                  </a:cubicBezTo>
                  <a:cubicBezTo>
                    <a:pt x="7888" y="2564"/>
                    <a:pt x="7961" y="2539"/>
                    <a:pt x="8014" y="2494"/>
                  </a:cubicBezTo>
                  <a:lnTo>
                    <a:pt x="8098" y="2494"/>
                  </a:lnTo>
                  <a:cubicBezTo>
                    <a:pt x="8278" y="2464"/>
                    <a:pt x="8458" y="2449"/>
                    <a:pt x="8638" y="2449"/>
                  </a:cubicBezTo>
                  <a:cubicBezTo>
                    <a:pt x="9084" y="2449"/>
                    <a:pt x="9528" y="2539"/>
                    <a:pt x="9960" y="2703"/>
                  </a:cubicBezTo>
                  <a:cubicBezTo>
                    <a:pt x="10002" y="2724"/>
                    <a:pt x="10065" y="2724"/>
                    <a:pt x="10086" y="2724"/>
                  </a:cubicBezTo>
                  <a:cubicBezTo>
                    <a:pt x="10109" y="2736"/>
                    <a:pt x="10134" y="2741"/>
                    <a:pt x="10159" y="2741"/>
                  </a:cubicBezTo>
                  <a:cubicBezTo>
                    <a:pt x="10225" y="2741"/>
                    <a:pt x="10292" y="2706"/>
                    <a:pt x="10337" y="2661"/>
                  </a:cubicBezTo>
                  <a:cubicBezTo>
                    <a:pt x="10839" y="2180"/>
                    <a:pt x="11341" y="1762"/>
                    <a:pt x="11864" y="1343"/>
                  </a:cubicBezTo>
                  <a:lnTo>
                    <a:pt x="12408" y="1657"/>
                  </a:lnTo>
                  <a:cubicBezTo>
                    <a:pt x="12262" y="2264"/>
                    <a:pt x="12074" y="2870"/>
                    <a:pt x="11885" y="3456"/>
                  </a:cubicBezTo>
                  <a:cubicBezTo>
                    <a:pt x="11760" y="3603"/>
                    <a:pt x="11697" y="3854"/>
                    <a:pt x="11906" y="3979"/>
                  </a:cubicBezTo>
                  <a:cubicBezTo>
                    <a:pt x="12471" y="4356"/>
                    <a:pt x="12848" y="4816"/>
                    <a:pt x="13141" y="5402"/>
                  </a:cubicBezTo>
                  <a:cubicBezTo>
                    <a:pt x="13162" y="5444"/>
                    <a:pt x="13203" y="5486"/>
                    <a:pt x="13224" y="5507"/>
                  </a:cubicBezTo>
                  <a:cubicBezTo>
                    <a:pt x="13266" y="5591"/>
                    <a:pt x="13350" y="5632"/>
                    <a:pt x="13475" y="5632"/>
                  </a:cubicBezTo>
                  <a:cubicBezTo>
                    <a:pt x="14166" y="5632"/>
                    <a:pt x="14836" y="5653"/>
                    <a:pt x="15505" y="5716"/>
                  </a:cubicBezTo>
                  <a:cubicBezTo>
                    <a:pt x="15568" y="5904"/>
                    <a:pt x="15631" y="6114"/>
                    <a:pt x="15672" y="6323"/>
                  </a:cubicBezTo>
                  <a:cubicBezTo>
                    <a:pt x="15108" y="6658"/>
                    <a:pt x="14522" y="6992"/>
                    <a:pt x="13936" y="7369"/>
                  </a:cubicBezTo>
                  <a:lnTo>
                    <a:pt x="13852" y="7432"/>
                  </a:lnTo>
                  <a:cubicBezTo>
                    <a:pt x="13747" y="7516"/>
                    <a:pt x="13664" y="7620"/>
                    <a:pt x="13685" y="7808"/>
                  </a:cubicBezTo>
                  <a:cubicBezTo>
                    <a:pt x="13852" y="8436"/>
                    <a:pt x="13831" y="9064"/>
                    <a:pt x="13643" y="9692"/>
                  </a:cubicBezTo>
                  <a:lnTo>
                    <a:pt x="13643" y="9796"/>
                  </a:lnTo>
                  <a:cubicBezTo>
                    <a:pt x="13622" y="9901"/>
                    <a:pt x="13622" y="10005"/>
                    <a:pt x="13727" y="10110"/>
                  </a:cubicBezTo>
                  <a:cubicBezTo>
                    <a:pt x="14292" y="10508"/>
                    <a:pt x="14773" y="10968"/>
                    <a:pt x="15233" y="11470"/>
                  </a:cubicBezTo>
                  <a:cubicBezTo>
                    <a:pt x="15149" y="11637"/>
                    <a:pt x="15087" y="11826"/>
                    <a:pt x="14982" y="12014"/>
                  </a:cubicBezTo>
                  <a:cubicBezTo>
                    <a:pt x="14312" y="11889"/>
                    <a:pt x="13664" y="11721"/>
                    <a:pt x="13015" y="11596"/>
                  </a:cubicBezTo>
                  <a:cubicBezTo>
                    <a:pt x="12994" y="11589"/>
                    <a:pt x="12973" y="11586"/>
                    <a:pt x="12952" y="11586"/>
                  </a:cubicBezTo>
                  <a:cubicBezTo>
                    <a:pt x="12911" y="11586"/>
                    <a:pt x="12869" y="11596"/>
                    <a:pt x="12827" y="11596"/>
                  </a:cubicBezTo>
                  <a:cubicBezTo>
                    <a:pt x="12800" y="11591"/>
                    <a:pt x="12773" y="11589"/>
                    <a:pt x="12746" y="11589"/>
                  </a:cubicBezTo>
                  <a:cubicBezTo>
                    <a:pt x="12648" y="11589"/>
                    <a:pt x="12553" y="11623"/>
                    <a:pt x="12471" y="11721"/>
                  </a:cubicBezTo>
                  <a:cubicBezTo>
                    <a:pt x="12095" y="12244"/>
                    <a:pt x="11571" y="12642"/>
                    <a:pt x="11006" y="12914"/>
                  </a:cubicBezTo>
                  <a:cubicBezTo>
                    <a:pt x="10944" y="12935"/>
                    <a:pt x="10923" y="12956"/>
                    <a:pt x="10902" y="12977"/>
                  </a:cubicBezTo>
                  <a:cubicBezTo>
                    <a:pt x="10818" y="13039"/>
                    <a:pt x="10776" y="13123"/>
                    <a:pt x="10755" y="13228"/>
                  </a:cubicBezTo>
                  <a:cubicBezTo>
                    <a:pt x="10734" y="13897"/>
                    <a:pt x="10693" y="14546"/>
                    <a:pt x="10609" y="15236"/>
                  </a:cubicBezTo>
                  <a:cubicBezTo>
                    <a:pt x="10400" y="15278"/>
                    <a:pt x="10211" y="15341"/>
                    <a:pt x="10002" y="15383"/>
                  </a:cubicBezTo>
                  <a:cubicBezTo>
                    <a:pt x="9688" y="14839"/>
                    <a:pt x="9395" y="14295"/>
                    <a:pt x="9123" y="13730"/>
                  </a:cubicBezTo>
                  <a:cubicBezTo>
                    <a:pt x="9123" y="13577"/>
                    <a:pt x="8984" y="13390"/>
                    <a:pt x="8769" y="13390"/>
                  </a:cubicBezTo>
                  <a:cubicBezTo>
                    <a:pt x="8748" y="13390"/>
                    <a:pt x="8727" y="13391"/>
                    <a:pt x="8705" y="13395"/>
                  </a:cubicBezTo>
                  <a:cubicBezTo>
                    <a:pt x="8483" y="13440"/>
                    <a:pt x="8260" y="13460"/>
                    <a:pt x="8038" y="13460"/>
                  </a:cubicBezTo>
                  <a:cubicBezTo>
                    <a:pt x="7632" y="13460"/>
                    <a:pt x="7227" y="13391"/>
                    <a:pt x="6822" y="13270"/>
                  </a:cubicBezTo>
                  <a:cubicBezTo>
                    <a:pt x="6759" y="13249"/>
                    <a:pt x="6738" y="13249"/>
                    <a:pt x="6696" y="13249"/>
                  </a:cubicBezTo>
                  <a:cubicBezTo>
                    <a:pt x="6668" y="13237"/>
                    <a:pt x="6640" y="13232"/>
                    <a:pt x="6613" y="13232"/>
                  </a:cubicBezTo>
                  <a:cubicBezTo>
                    <a:pt x="6539" y="13232"/>
                    <a:pt x="6470" y="13271"/>
                    <a:pt x="6424" y="13332"/>
                  </a:cubicBezTo>
                  <a:cubicBezTo>
                    <a:pt x="5943" y="13793"/>
                    <a:pt x="5441" y="14253"/>
                    <a:pt x="4918" y="14671"/>
                  </a:cubicBezTo>
                  <a:cubicBezTo>
                    <a:pt x="4750" y="14609"/>
                    <a:pt x="4562" y="14504"/>
                    <a:pt x="4374" y="14399"/>
                  </a:cubicBezTo>
                  <a:cubicBezTo>
                    <a:pt x="4541" y="13730"/>
                    <a:pt x="4729" y="13081"/>
                    <a:pt x="4876" y="12433"/>
                  </a:cubicBezTo>
                  <a:cubicBezTo>
                    <a:pt x="4939" y="12244"/>
                    <a:pt x="4834" y="12119"/>
                    <a:pt x="4688" y="12056"/>
                  </a:cubicBezTo>
                  <a:lnTo>
                    <a:pt x="4625" y="11993"/>
                  </a:lnTo>
                  <a:cubicBezTo>
                    <a:pt x="4060" y="11637"/>
                    <a:pt x="3620" y="11177"/>
                    <a:pt x="3307" y="10633"/>
                  </a:cubicBezTo>
                  <a:cubicBezTo>
                    <a:pt x="3286" y="10591"/>
                    <a:pt x="3265" y="10570"/>
                    <a:pt x="3265" y="10549"/>
                  </a:cubicBezTo>
                  <a:cubicBezTo>
                    <a:pt x="3202" y="10445"/>
                    <a:pt x="3118" y="10382"/>
                    <a:pt x="2972" y="10382"/>
                  </a:cubicBezTo>
                  <a:cubicBezTo>
                    <a:pt x="2281" y="10424"/>
                    <a:pt x="1612" y="10424"/>
                    <a:pt x="921" y="10424"/>
                  </a:cubicBezTo>
                  <a:cubicBezTo>
                    <a:pt x="859" y="10236"/>
                    <a:pt x="775" y="10026"/>
                    <a:pt x="712" y="9838"/>
                  </a:cubicBezTo>
                  <a:cubicBezTo>
                    <a:pt x="1277" y="9482"/>
                    <a:pt x="1842" y="9106"/>
                    <a:pt x="2386" y="8750"/>
                  </a:cubicBezTo>
                  <a:cubicBezTo>
                    <a:pt x="2449" y="8729"/>
                    <a:pt x="2491" y="8666"/>
                    <a:pt x="2532" y="8624"/>
                  </a:cubicBezTo>
                  <a:cubicBezTo>
                    <a:pt x="2637" y="8541"/>
                    <a:pt x="2700" y="8436"/>
                    <a:pt x="2679" y="8269"/>
                  </a:cubicBezTo>
                  <a:cubicBezTo>
                    <a:pt x="2574" y="7641"/>
                    <a:pt x="2679" y="7013"/>
                    <a:pt x="2888" y="6407"/>
                  </a:cubicBezTo>
                  <a:cubicBezTo>
                    <a:pt x="2909" y="6365"/>
                    <a:pt x="2909" y="6302"/>
                    <a:pt x="2909" y="6260"/>
                  </a:cubicBezTo>
                  <a:cubicBezTo>
                    <a:pt x="2909" y="6176"/>
                    <a:pt x="2909" y="6072"/>
                    <a:pt x="2846" y="6009"/>
                  </a:cubicBezTo>
                  <a:cubicBezTo>
                    <a:pt x="2365" y="5507"/>
                    <a:pt x="1947" y="5005"/>
                    <a:pt x="1528" y="4482"/>
                  </a:cubicBezTo>
                  <a:lnTo>
                    <a:pt x="1842" y="3938"/>
                  </a:lnTo>
                  <a:cubicBezTo>
                    <a:pt x="2449" y="4084"/>
                    <a:pt x="3056" y="4272"/>
                    <a:pt x="3641" y="4461"/>
                  </a:cubicBezTo>
                  <a:cubicBezTo>
                    <a:pt x="3717" y="4526"/>
                    <a:pt x="3821" y="4568"/>
                    <a:pt x="3920" y="4568"/>
                  </a:cubicBezTo>
                  <a:cubicBezTo>
                    <a:pt x="4014" y="4568"/>
                    <a:pt x="4104" y="4531"/>
                    <a:pt x="4164" y="4440"/>
                  </a:cubicBezTo>
                  <a:cubicBezTo>
                    <a:pt x="4541" y="3875"/>
                    <a:pt x="5043" y="3498"/>
                    <a:pt x="5587" y="3205"/>
                  </a:cubicBezTo>
                  <a:cubicBezTo>
                    <a:pt x="5629" y="3184"/>
                    <a:pt x="5671" y="3142"/>
                    <a:pt x="5692" y="3122"/>
                  </a:cubicBezTo>
                  <a:cubicBezTo>
                    <a:pt x="5776" y="3080"/>
                    <a:pt x="5817" y="2996"/>
                    <a:pt x="5817" y="2870"/>
                  </a:cubicBezTo>
                  <a:cubicBezTo>
                    <a:pt x="5817" y="2180"/>
                    <a:pt x="5838" y="1510"/>
                    <a:pt x="5901" y="841"/>
                  </a:cubicBezTo>
                  <a:cubicBezTo>
                    <a:pt x="6089" y="778"/>
                    <a:pt x="6299" y="715"/>
                    <a:pt x="6508" y="673"/>
                  </a:cubicBezTo>
                  <a:close/>
                  <a:moveTo>
                    <a:pt x="6648" y="1"/>
                  </a:moveTo>
                  <a:cubicBezTo>
                    <a:pt x="6630" y="1"/>
                    <a:pt x="6611" y="2"/>
                    <a:pt x="6592" y="4"/>
                  </a:cubicBezTo>
                  <a:cubicBezTo>
                    <a:pt x="6236" y="88"/>
                    <a:pt x="5859" y="192"/>
                    <a:pt x="5525" y="318"/>
                  </a:cubicBezTo>
                  <a:cubicBezTo>
                    <a:pt x="5420" y="381"/>
                    <a:pt x="5336" y="422"/>
                    <a:pt x="5315" y="527"/>
                  </a:cubicBezTo>
                  <a:cubicBezTo>
                    <a:pt x="5294" y="569"/>
                    <a:pt x="5294" y="611"/>
                    <a:pt x="5294" y="673"/>
                  </a:cubicBezTo>
                  <a:cubicBezTo>
                    <a:pt x="5232" y="1343"/>
                    <a:pt x="5211" y="2034"/>
                    <a:pt x="5190" y="2724"/>
                  </a:cubicBezTo>
                  <a:cubicBezTo>
                    <a:pt x="4667" y="3017"/>
                    <a:pt x="4185" y="3414"/>
                    <a:pt x="3830" y="3875"/>
                  </a:cubicBezTo>
                  <a:cubicBezTo>
                    <a:pt x="3181" y="3707"/>
                    <a:pt x="2553" y="3498"/>
                    <a:pt x="1884" y="3331"/>
                  </a:cubicBezTo>
                  <a:lnTo>
                    <a:pt x="1863" y="3331"/>
                  </a:lnTo>
                  <a:cubicBezTo>
                    <a:pt x="1816" y="3298"/>
                    <a:pt x="1766" y="3283"/>
                    <a:pt x="1715" y="3283"/>
                  </a:cubicBezTo>
                  <a:cubicBezTo>
                    <a:pt x="1605" y="3283"/>
                    <a:pt x="1495" y="3350"/>
                    <a:pt x="1423" y="3435"/>
                  </a:cubicBezTo>
                  <a:cubicBezTo>
                    <a:pt x="1214" y="3728"/>
                    <a:pt x="1005" y="4063"/>
                    <a:pt x="879" y="4377"/>
                  </a:cubicBezTo>
                  <a:cubicBezTo>
                    <a:pt x="817" y="4482"/>
                    <a:pt x="817" y="4586"/>
                    <a:pt x="879" y="4670"/>
                  </a:cubicBezTo>
                  <a:cubicBezTo>
                    <a:pt x="879" y="4712"/>
                    <a:pt x="900" y="4775"/>
                    <a:pt x="921" y="4795"/>
                  </a:cubicBezTo>
                  <a:cubicBezTo>
                    <a:pt x="1340" y="5339"/>
                    <a:pt x="1779" y="5842"/>
                    <a:pt x="2260" y="6365"/>
                  </a:cubicBezTo>
                  <a:cubicBezTo>
                    <a:pt x="2051" y="6992"/>
                    <a:pt x="1967" y="7620"/>
                    <a:pt x="2051" y="8269"/>
                  </a:cubicBezTo>
                  <a:cubicBezTo>
                    <a:pt x="1444" y="8666"/>
                    <a:pt x="838" y="9064"/>
                    <a:pt x="252" y="9482"/>
                  </a:cubicBezTo>
                  <a:cubicBezTo>
                    <a:pt x="105" y="9524"/>
                    <a:pt x="1" y="9671"/>
                    <a:pt x="63" y="9838"/>
                  </a:cubicBezTo>
                  <a:cubicBezTo>
                    <a:pt x="168" y="10236"/>
                    <a:pt x="294" y="10612"/>
                    <a:pt x="461" y="10968"/>
                  </a:cubicBezTo>
                  <a:cubicBezTo>
                    <a:pt x="482" y="11052"/>
                    <a:pt x="524" y="11073"/>
                    <a:pt x="607" y="11093"/>
                  </a:cubicBezTo>
                  <a:cubicBezTo>
                    <a:pt x="670" y="11135"/>
                    <a:pt x="712" y="11156"/>
                    <a:pt x="775" y="11156"/>
                  </a:cubicBezTo>
                  <a:cubicBezTo>
                    <a:pt x="1110" y="11167"/>
                    <a:pt x="1455" y="11172"/>
                    <a:pt x="1800" y="11172"/>
                  </a:cubicBezTo>
                  <a:cubicBezTo>
                    <a:pt x="2145" y="11172"/>
                    <a:pt x="2491" y="11167"/>
                    <a:pt x="2825" y="11156"/>
                  </a:cubicBezTo>
                  <a:cubicBezTo>
                    <a:pt x="3181" y="11721"/>
                    <a:pt x="3641" y="12223"/>
                    <a:pt x="4185" y="12600"/>
                  </a:cubicBezTo>
                  <a:cubicBezTo>
                    <a:pt x="4039" y="13249"/>
                    <a:pt x="3851" y="13876"/>
                    <a:pt x="3704" y="14525"/>
                  </a:cubicBezTo>
                  <a:lnTo>
                    <a:pt x="3704" y="14546"/>
                  </a:lnTo>
                  <a:cubicBezTo>
                    <a:pt x="3641" y="14692"/>
                    <a:pt x="3704" y="14839"/>
                    <a:pt x="3830" y="14922"/>
                  </a:cubicBezTo>
                  <a:cubicBezTo>
                    <a:pt x="4144" y="15132"/>
                    <a:pt x="4457" y="15320"/>
                    <a:pt x="4792" y="15446"/>
                  </a:cubicBezTo>
                  <a:cubicBezTo>
                    <a:pt x="4853" y="15470"/>
                    <a:pt x="4908" y="15480"/>
                    <a:pt x="4963" y="15480"/>
                  </a:cubicBezTo>
                  <a:cubicBezTo>
                    <a:pt x="5002" y="15480"/>
                    <a:pt x="5042" y="15475"/>
                    <a:pt x="5085" y="15466"/>
                  </a:cubicBezTo>
                  <a:cubicBezTo>
                    <a:pt x="5127" y="15466"/>
                    <a:pt x="5190" y="15446"/>
                    <a:pt x="5232" y="15383"/>
                  </a:cubicBezTo>
                  <a:cubicBezTo>
                    <a:pt x="5755" y="14943"/>
                    <a:pt x="6257" y="14483"/>
                    <a:pt x="6759" y="14002"/>
                  </a:cubicBezTo>
                  <a:cubicBezTo>
                    <a:pt x="7194" y="14137"/>
                    <a:pt x="7607" y="14196"/>
                    <a:pt x="8029" y="14196"/>
                  </a:cubicBezTo>
                  <a:cubicBezTo>
                    <a:pt x="8196" y="14196"/>
                    <a:pt x="8365" y="14187"/>
                    <a:pt x="8538" y="14169"/>
                  </a:cubicBezTo>
                  <a:cubicBezTo>
                    <a:pt x="8851" y="14734"/>
                    <a:pt x="9165" y="15341"/>
                    <a:pt x="9500" y="15906"/>
                  </a:cubicBezTo>
                  <a:lnTo>
                    <a:pt x="9500" y="15948"/>
                  </a:lnTo>
                  <a:cubicBezTo>
                    <a:pt x="9556" y="16098"/>
                    <a:pt x="9697" y="16181"/>
                    <a:pt x="9847" y="16181"/>
                  </a:cubicBezTo>
                  <a:cubicBezTo>
                    <a:pt x="9864" y="16181"/>
                    <a:pt x="9881" y="16180"/>
                    <a:pt x="9898" y="16178"/>
                  </a:cubicBezTo>
                  <a:cubicBezTo>
                    <a:pt x="10253" y="16115"/>
                    <a:pt x="10630" y="16010"/>
                    <a:pt x="10965" y="15885"/>
                  </a:cubicBezTo>
                  <a:cubicBezTo>
                    <a:pt x="11069" y="15864"/>
                    <a:pt x="11132" y="15780"/>
                    <a:pt x="11153" y="15697"/>
                  </a:cubicBezTo>
                  <a:lnTo>
                    <a:pt x="11237" y="15550"/>
                  </a:lnTo>
                  <a:cubicBezTo>
                    <a:pt x="11299" y="14860"/>
                    <a:pt x="11362" y="14190"/>
                    <a:pt x="11383" y="13500"/>
                  </a:cubicBezTo>
                  <a:cubicBezTo>
                    <a:pt x="11969" y="13228"/>
                    <a:pt x="12450" y="12830"/>
                    <a:pt x="12869" y="12307"/>
                  </a:cubicBezTo>
                  <a:cubicBezTo>
                    <a:pt x="13580" y="12453"/>
                    <a:pt x="14292" y="12621"/>
                    <a:pt x="15003" y="12746"/>
                  </a:cubicBezTo>
                  <a:cubicBezTo>
                    <a:pt x="15041" y="12765"/>
                    <a:pt x="15080" y="12775"/>
                    <a:pt x="15120" y="12775"/>
                  </a:cubicBezTo>
                  <a:cubicBezTo>
                    <a:pt x="15213" y="12775"/>
                    <a:pt x="15306" y="12723"/>
                    <a:pt x="15380" y="12621"/>
                  </a:cubicBezTo>
                  <a:cubicBezTo>
                    <a:pt x="15589" y="12286"/>
                    <a:pt x="15777" y="11909"/>
                    <a:pt x="15903" y="11554"/>
                  </a:cubicBezTo>
                  <a:cubicBezTo>
                    <a:pt x="15944" y="11470"/>
                    <a:pt x="15944" y="11386"/>
                    <a:pt x="15882" y="11345"/>
                  </a:cubicBezTo>
                  <a:cubicBezTo>
                    <a:pt x="15882" y="11282"/>
                    <a:pt x="15861" y="11240"/>
                    <a:pt x="15798" y="11198"/>
                  </a:cubicBezTo>
                  <a:cubicBezTo>
                    <a:pt x="15338" y="10675"/>
                    <a:pt x="14836" y="10215"/>
                    <a:pt x="14333" y="9733"/>
                  </a:cubicBezTo>
                  <a:cubicBezTo>
                    <a:pt x="14501" y="9106"/>
                    <a:pt x="14522" y="8520"/>
                    <a:pt x="14417" y="7892"/>
                  </a:cubicBezTo>
                  <a:cubicBezTo>
                    <a:pt x="15024" y="7516"/>
                    <a:pt x="15631" y="7181"/>
                    <a:pt x="16216" y="6804"/>
                  </a:cubicBezTo>
                  <a:lnTo>
                    <a:pt x="16258" y="6804"/>
                  </a:lnTo>
                  <a:cubicBezTo>
                    <a:pt x="16363" y="6658"/>
                    <a:pt x="16468" y="6553"/>
                    <a:pt x="16405" y="6365"/>
                  </a:cubicBezTo>
                  <a:cubicBezTo>
                    <a:pt x="16342" y="6009"/>
                    <a:pt x="16237" y="5632"/>
                    <a:pt x="16091" y="5298"/>
                  </a:cubicBezTo>
                  <a:cubicBezTo>
                    <a:pt x="16049" y="5193"/>
                    <a:pt x="15986" y="5109"/>
                    <a:pt x="15882" y="5088"/>
                  </a:cubicBezTo>
                  <a:cubicBezTo>
                    <a:pt x="15840" y="5067"/>
                    <a:pt x="15819" y="5067"/>
                    <a:pt x="15756" y="5026"/>
                  </a:cubicBezTo>
                  <a:cubicBezTo>
                    <a:pt x="15087" y="4984"/>
                    <a:pt x="14375" y="4963"/>
                    <a:pt x="13685" y="4963"/>
                  </a:cubicBezTo>
                  <a:cubicBezTo>
                    <a:pt x="13413" y="4440"/>
                    <a:pt x="13015" y="3958"/>
                    <a:pt x="12534" y="3603"/>
                  </a:cubicBezTo>
                  <a:cubicBezTo>
                    <a:pt x="12722" y="2933"/>
                    <a:pt x="12911" y="2306"/>
                    <a:pt x="13078" y="1657"/>
                  </a:cubicBezTo>
                  <a:cubicBezTo>
                    <a:pt x="13183" y="1510"/>
                    <a:pt x="13120" y="1322"/>
                    <a:pt x="12973" y="1217"/>
                  </a:cubicBezTo>
                  <a:cubicBezTo>
                    <a:pt x="12701" y="1008"/>
                    <a:pt x="12346" y="820"/>
                    <a:pt x="12032" y="673"/>
                  </a:cubicBezTo>
                  <a:cubicBezTo>
                    <a:pt x="11979" y="642"/>
                    <a:pt x="11927" y="626"/>
                    <a:pt x="11880" y="626"/>
                  </a:cubicBezTo>
                  <a:cubicBezTo>
                    <a:pt x="11833" y="626"/>
                    <a:pt x="11791" y="642"/>
                    <a:pt x="11760" y="673"/>
                  </a:cubicBezTo>
                  <a:cubicBezTo>
                    <a:pt x="11697" y="673"/>
                    <a:pt x="11655" y="694"/>
                    <a:pt x="11613" y="736"/>
                  </a:cubicBezTo>
                  <a:cubicBezTo>
                    <a:pt x="11069" y="1155"/>
                    <a:pt x="10567" y="1615"/>
                    <a:pt x="10086" y="2075"/>
                  </a:cubicBezTo>
                  <a:cubicBezTo>
                    <a:pt x="9611" y="1917"/>
                    <a:pt x="9146" y="1838"/>
                    <a:pt x="8664" y="1838"/>
                  </a:cubicBezTo>
                  <a:cubicBezTo>
                    <a:pt x="8445" y="1838"/>
                    <a:pt x="8222" y="1854"/>
                    <a:pt x="7993" y="1887"/>
                  </a:cubicBezTo>
                  <a:cubicBezTo>
                    <a:pt x="7638" y="1322"/>
                    <a:pt x="7324" y="736"/>
                    <a:pt x="6968" y="192"/>
                  </a:cubicBezTo>
                  <a:lnTo>
                    <a:pt x="6968" y="171"/>
                  </a:lnTo>
                  <a:cubicBezTo>
                    <a:pt x="6893" y="78"/>
                    <a:pt x="6802" y="1"/>
                    <a:pt x="6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3;p31">
              <a:extLst>
                <a:ext uri="{FF2B5EF4-FFF2-40B4-BE49-F238E27FC236}">
                  <a16:creationId xmlns:a16="http://schemas.microsoft.com/office/drawing/2014/main" id="{F20B3486-01D5-2D21-0EE7-362DF1F3CC4D}"/>
                </a:ext>
              </a:extLst>
            </p:cNvPr>
            <p:cNvSpPr/>
            <p:nvPr/>
          </p:nvSpPr>
          <p:spPr>
            <a:xfrm>
              <a:off x="1653375" y="1629900"/>
              <a:ext cx="193225" cy="164050"/>
            </a:xfrm>
            <a:custGeom>
              <a:avLst/>
              <a:gdLst/>
              <a:ahLst/>
              <a:cxnLst/>
              <a:rect l="l" t="t" r="r" b="b"/>
              <a:pathLst>
                <a:path w="7729" h="6562" extrusionOk="0">
                  <a:moveTo>
                    <a:pt x="3936" y="629"/>
                  </a:moveTo>
                  <a:cubicBezTo>
                    <a:pt x="4138" y="629"/>
                    <a:pt x="4349" y="651"/>
                    <a:pt x="4569" y="697"/>
                  </a:cubicBezTo>
                  <a:lnTo>
                    <a:pt x="4632" y="697"/>
                  </a:lnTo>
                  <a:cubicBezTo>
                    <a:pt x="5950" y="1032"/>
                    <a:pt x="6933" y="2350"/>
                    <a:pt x="6682" y="3710"/>
                  </a:cubicBezTo>
                  <a:cubicBezTo>
                    <a:pt x="6438" y="5020"/>
                    <a:pt x="5158" y="5863"/>
                    <a:pt x="3878" y="5863"/>
                  </a:cubicBezTo>
                  <a:cubicBezTo>
                    <a:pt x="3625" y="5863"/>
                    <a:pt x="3371" y="5830"/>
                    <a:pt x="3125" y="5761"/>
                  </a:cubicBezTo>
                  <a:cubicBezTo>
                    <a:pt x="1" y="4863"/>
                    <a:pt x="1104" y="629"/>
                    <a:pt x="3936" y="629"/>
                  </a:cubicBezTo>
                  <a:close/>
                  <a:moveTo>
                    <a:pt x="3979" y="0"/>
                  </a:moveTo>
                  <a:cubicBezTo>
                    <a:pt x="2504" y="0"/>
                    <a:pt x="1107" y="875"/>
                    <a:pt x="656" y="2371"/>
                  </a:cubicBezTo>
                  <a:cubicBezTo>
                    <a:pt x="112" y="4150"/>
                    <a:pt x="1200" y="5907"/>
                    <a:pt x="2958" y="6430"/>
                  </a:cubicBezTo>
                  <a:cubicBezTo>
                    <a:pt x="3260" y="6519"/>
                    <a:pt x="3572" y="6562"/>
                    <a:pt x="3883" y="6562"/>
                  </a:cubicBezTo>
                  <a:cubicBezTo>
                    <a:pt x="5401" y="6562"/>
                    <a:pt x="6910" y="5552"/>
                    <a:pt x="7310" y="4024"/>
                  </a:cubicBezTo>
                  <a:cubicBezTo>
                    <a:pt x="7728" y="2266"/>
                    <a:pt x="6494" y="488"/>
                    <a:pt x="4799" y="70"/>
                  </a:cubicBezTo>
                  <a:lnTo>
                    <a:pt x="4694" y="70"/>
                  </a:lnTo>
                  <a:cubicBezTo>
                    <a:pt x="4456" y="23"/>
                    <a:pt x="4217" y="0"/>
                    <a:pt x="3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Rectangle: Rounded Corners 16">
            <a:extLst>
              <a:ext uri="{FF2B5EF4-FFF2-40B4-BE49-F238E27FC236}">
                <a16:creationId xmlns:a16="http://schemas.microsoft.com/office/drawing/2014/main" id="{BC03F1A5-E59B-31C0-B5A4-CE8B8B0E5C05}"/>
              </a:ext>
            </a:extLst>
          </p:cNvPr>
          <p:cNvSpPr/>
          <p:nvPr/>
        </p:nvSpPr>
        <p:spPr>
          <a:xfrm>
            <a:off x="6108198" y="4864885"/>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sp>
        <p:nvSpPr>
          <p:cNvPr id="18" name="Rectangle: Rounded Corners 17">
            <a:extLst>
              <a:ext uri="{FF2B5EF4-FFF2-40B4-BE49-F238E27FC236}">
                <a16:creationId xmlns:a16="http://schemas.microsoft.com/office/drawing/2014/main" id="{148BEB9C-44CF-022F-2FAF-B64C156186B4}"/>
              </a:ext>
            </a:extLst>
          </p:cNvPr>
          <p:cNvSpPr/>
          <p:nvPr/>
        </p:nvSpPr>
        <p:spPr>
          <a:xfrm>
            <a:off x="3063246"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Tree>
    <p:extLst>
      <p:ext uri="{BB962C8B-B14F-4D97-AF65-F5344CB8AC3E}">
        <p14:creationId xmlns:p14="http://schemas.microsoft.com/office/powerpoint/2010/main" val="34588238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1D436-91CF-283B-FD62-9582B640B725}"/>
              </a:ext>
            </a:extLst>
          </p:cNvPr>
          <p:cNvSpPr>
            <a:spLocks noGrp="1"/>
          </p:cNvSpPr>
          <p:nvPr>
            <p:ph type="title"/>
          </p:nvPr>
        </p:nvSpPr>
        <p:spPr>
          <a:xfrm>
            <a:off x="184700" y="167290"/>
            <a:ext cx="8520600" cy="841800"/>
          </a:xfrm>
        </p:spPr>
        <p:txBody>
          <a:bodyPr/>
          <a:lstStyle/>
          <a:p>
            <a:r>
              <a:rPr lang="en-US" sz="2800" dirty="0"/>
              <a:t>⚙️ Chain Reaction: How One Misstep Violates the Specs 🔗</a:t>
            </a:r>
          </a:p>
        </p:txBody>
      </p:sp>
      <p:sp>
        <p:nvSpPr>
          <p:cNvPr id="4" name="Rectangle: Rounded Corners 3">
            <a:extLst>
              <a:ext uri="{FF2B5EF4-FFF2-40B4-BE49-F238E27FC236}">
                <a16:creationId xmlns:a16="http://schemas.microsoft.com/office/drawing/2014/main" id="{295C1FB2-02B8-3BAC-2356-F0F0AF5AFC14}"/>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6" name="TextBox 5">
            <a:extLst>
              <a:ext uri="{FF2B5EF4-FFF2-40B4-BE49-F238E27FC236}">
                <a16:creationId xmlns:a16="http://schemas.microsoft.com/office/drawing/2014/main" id="{D376655E-3FD3-79FE-10A8-05CD28F2B868}"/>
              </a:ext>
            </a:extLst>
          </p:cNvPr>
          <p:cNvSpPr txBox="1"/>
          <p:nvPr/>
        </p:nvSpPr>
        <p:spPr>
          <a:xfrm>
            <a:off x="417092" y="1549400"/>
            <a:ext cx="8300670" cy="1600438"/>
          </a:xfrm>
          <a:prstGeom prst="rect">
            <a:avLst/>
          </a:prstGeom>
          <a:noFill/>
        </p:spPr>
        <p:txBody>
          <a:bodyPr wrap="none" rtlCol="0">
            <a:spAutoFit/>
          </a:bodyPr>
          <a:lstStyle/>
          <a:p>
            <a:pPr marL="342900" indent="-342900">
              <a:lnSpc>
                <a:spcPct val="150000"/>
              </a:lnSpc>
              <a:buAutoNum type="arabicPeriod"/>
            </a:pPr>
            <a:r>
              <a:rPr lang="en-US" sz="2800" dirty="0">
                <a:latin typeface="Fira Sans Condensed" panose="020B0503050000020004" pitchFamily="34" charset="0"/>
              </a:rPr>
              <a:t>Cascading failures can lead to specification violation.</a:t>
            </a:r>
          </a:p>
          <a:p>
            <a:pPr>
              <a:lnSpc>
                <a:spcPct val="150000"/>
              </a:lnSpc>
            </a:pPr>
            <a:r>
              <a:rPr lang="en-US" sz="2800" dirty="0">
                <a:latin typeface="Fira Sans Condensed" panose="020B0503050000020004" pitchFamily="34" charset="0"/>
              </a:rPr>
              <a:t> </a:t>
            </a:r>
          </a:p>
          <a:p>
            <a:pPr marL="342900" indent="-342900">
              <a:buAutoNum type="arabicPeriod"/>
            </a:pPr>
            <a:endParaRPr lang="en-US" dirty="0"/>
          </a:p>
        </p:txBody>
      </p:sp>
      <p:graphicFrame>
        <p:nvGraphicFramePr>
          <p:cNvPr id="14" name="Diagram 13">
            <a:extLst>
              <a:ext uri="{FF2B5EF4-FFF2-40B4-BE49-F238E27FC236}">
                <a16:creationId xmlns:a16="http://schemas.microsoft.com/office/drawing/2014/main" id="{7B413D5D-3265-5F11-ED93-38516B8F03CD}"/>
              </a:ext>
            </a:extLst>
          </p:cNvPr>
          <p:cNvGraphicFramePr/>
          <p:nvPr>
            <p:extLst>
              <p:ext uri="{D42A27DB-BD31-4B8C-83A1-F6EECF244321}">
                <p14:modId xmlns:p14="http://schemas.microsoft.com/office/powerpoint/2010/main" val="131765722"/>
              </p:ext>
            </p:extLst>
          </p:nvPr>
        </p:nvGraphicFramePr>
        <p:xfrm>
          <a:off x="513619" y="1882801"/>
          <a:ext cx="786276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6" name="TextBox 15">
            <a:extLst>
              <a:ext uri="{FF2B5EF4-FFF2-40B4-BE49-F238E27FC236}">
                <a16:creationId xmlns:a16="http://schemas.microsoft.com/office/drawing/2014/main" id="{5C3ABD62-2BE7-379B-2271-DB4761EBD9F8}"/>
              </a:ext>
            </a:extLst>
          </p:cNvPr>
          <p:cNvSpPr txBox="1"/>
          <p:nvPr/>
        </p:nvSpPr>
        <p:spPr>
          <a:xfrm>
            <a:off x="7105572" y="2495552"/>
            <a:ext cx="1331140" cy="923330"/>
          </a:xfrm>
          <a:prstGeom prst="rect">
            <a:avLst/>
          </a:prstGeom>
          <a:noFill/>
        </p:spPr>
        <p:txBody>
          <a:bodyPr wrap="square">
            <a:spAutoFit/>
          </a:bodyPr>
          <a:lstStyle/>
          <a:p>
            <a:r>
              <a:rPr lang="en-US" sz="5400" dirty="0"/>
              <a:t>🙅</a:t>
            </a:r>
          </a:p>
        </p:txBody>
      </p:sp>
      <p:sp>
        <p:nvSpPr>
          <p:cNvPr id="17" name="Rectangle: Rounded Corners 16">
            <a:extLst>
              <a:ext uri="{FF2B5EF4-FFF2-40B4-BE49-F238E27FC236}">
                <a16:creationId xmlns:a16="http://schemas.microsoft.com/office/drawing/2014/main" id="{0088243D-CCE1-F25C-A9CB-1CF9AC5B2170}"/>
              </a:ext>
            </a:extLst>
          </p:cNvPr>
          <p:cNvSpPr/>
          <p:nvPr/>
        </p:nvSpPr>
        <p:spPr>
          <a:xfrm>
            <a:off x="3063246"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18" name="Rectangle: Rounded Corners 17">
            <a:extLst>
              <a:ext uri="{FF2B5EF4-FFF2-40B4-BE49-F238E27FC236}">
                <a16:creationId xmlns:a16="http://schemas.microsoft.com/office/drawing/2014/main" id="{2C162ABA-1F6E-2E0E-3CAC-65504D3519C9}"/>
              </a:ext>
            </a:extLst>
          </p:cNvPr>
          <p:cNvSpPr/>
          <p:nvPr/>
        </p:nvSpPr>
        <p:spPr>
          <a:xfrm>
            <a:off x="6108198" y="4864885"/>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spTree>
    <p:extLst>
      <p:ext uri="{BB962C8B-B14F-4D97-AF65-F5344CB8AC3E}">
        <p14:creationId xmlns:p14="http://schemas.microsoft.com/office/powerpoint/2010/main" val="25231621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1D436-91CF-283B-FD62-9582B640B725}"/>
              </a:ext>
            </a:extLst>
          </p:cNvPr>
          <p:cNvSpPr>
            <a:spLocks noGrp="1"/>
          </p:cNvSpPr>
          <p:nvPr>
            <p:ph type="title"/>
          </p:nvPr>
        </p:nvSpPr>
        <p:spPr>
          <a:xfrm>
            <a:off x="184700" y="167290"/>
            <a:ext cx="8520600" cy="841800"/>
          </a:xfrm>
        </p:spPr>
        <p:txBody>
          <a:bodyPr/>
          <a:lstStyle/>
          <a:p>
            <a:r>
              <a:rPr lang="en-US" sz="2800" dirty="0"/>
              <a:t>⚙️ Chain Reaction: How One Misstep Violates the Specs 🔗</a:t>
            </a:r>
          </a:p>
        </p:txBody>
      </p:sp>
      <p:sp>
        <p:nvSpPr>
          <p:cNvPr id="4" name="Rectangle: Rounded Corners 3">
            <a:extLst>
              <a:ext uri="{FF2B5EF4-FFF2-40B4-BE49-F238E27FC236}">
                <a16:creationId xmlns:a16="http://schemas.microsoft.com/office/drawing/2014/main" id="{295C1FB2-02B8-3BAC-2356-F0F0AF5AFC14}"/>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6" name="TextBox 5">
            <a:extLst>
              <a:ext uri="{FF2B5EF4-FFF2-40B4-BE49-F238E27FC236}">
                <a16:creationId xmlns:a16="http://schemas.microsoft.com/office/drawing/2014/main" id="{D376655E-3FD3-79FE-10A8-05CD28F2B868}"/>
              </a:ext>
            </a:extLst>
          </p:cNvPr>
          <p:cNvSpPr txBox="1"/>
          <p:nvPr/>
        </p:nvSpPr>
        <p:spPr>
          <a:xfrm>
            <a:off x="417092" y="1549400"/>
            <a:ext cx="8300670" cy="1600438"/>
          </a:xfrm>
          <a:prstGeom prst="rect">
            <a:avLst/>
          </a:prstGeom>
          <a:noFill/>
        </p:spPr>
        <p:txBody>
          <a:bodyPr wrap="none" rtlCol="0">
            <a:spAutoFit/>
          </a:bodyPr>
          <a:lstStyle/>
          <a:p>
            <a:pPr marL="342900" indent="-342900">
              <a:lnSpc>
                <a:spcPct val="150000"/>
              </a:lnSpc>
              <a:buAutoNum type="arabicPeriod"/>
            </a:pPr>
            <a:r>
              <a:rPr lang="en-US" sz="2800" dirty="0">
                <a:solidFill>
                  <a:schemeClr val="accent6">
                    <a:lumMod val="65000"/>
                  </a:schemeClr>
                </a:solidFill>
                <a:latin typeface="Fira Sans Condensed" panose="020B0503050000020004" pitchFamily="34" charset="0"/>
              </a:rPr>
              <a:t>Cascading failures can lead to specification violation.</a:t>
            </a:r>
          </a:p>
          <a:p>
            <a:pPr marL="342900" indent="-342900">
              <a:lnSpc>
                <a:spcPct val="150000"/>
              </a:lnSpc>
              <a:buAutoNum type="arabicPeriod"/>
            </a:pPr>
            <a:r>
              <a:rPr lang="en-US" sz="2800" dirty="0">
                <a:latin typeface="Fira Sans Condensed" panose="020B0503050000020004" pitchFamily="34" charset="0"/>
              </a:rPr>
              <a:t>Cascading Failures without Direct Specification. </a:t>
            </a:r>
          </a:p>
          <a:p>
            <a:pPr marL="342900" indent="-342900">
              <a:buAutoNum type="arabicPeriod"/>
            </a:pPr>
            <a:endParaRPr lang="en-US" dirty="0"/>
          </a:p>
        </p:txBody>
      </p:sp>
      <p:sp>
        <p:nvSpPr>
          <p:cNvPr id="7" name="Rectangle: Rounded Corners 6">
            <a:extLst>
              <a:ext uri="{FF2B5EF4-FFF2-40B4-BE49-F238E27FC236}">
                <a16:creationId xmlns:a16="http://schemas.microsoft.com/office/drawing/2014/main" id="{23F4FA52-4587-FF23-6976-FF18E93ADE1F}"/>
              </a:ext>
            </a:extLst>
          </p:cNvPr>
          <p:cNvSpPr/>
          <p:nvPr/>
        </p:nvSpPr>
        <p:spPr>
          <a:xfrm>
            <a:off x="3063246"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8" name="Rectangle: Rounded Corners 7">
            <a:extLst>
              <a:ext uri="{FF2B5EF4-FFF2-40B4-BE49-F238E27FC236}">
                <a16:creationId xmlns:a16="http://schemas.microsoft.com/office/drawing/2014/main" id="{8E297BE8-20AA-E75E-7765-2DD87F0B435D}"/>
              </a:ext>
            </a:extLst>
          </p:cNvPr>
          <p:cNvSpPr/>
          <p:nvPr/>
        </p:nvSpPr>
        <p:spPr>
          <a:xfrm>
            <a:off x="6108198" y="4864885"/>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pic>
        <p:nvPicPr>
          <p:cNvPr id="14338" name="Picture 2" descr="Known knowns, known unknowns, unknown unknowns &amp; Leadership ...">
            <a:extLst>
              <a:ext uri="{FF2B5EF4-FFF2-40B4-BE49-F238E27FC236}">
                <a16:creationId xmlns:a16="http://schemas.microsoft.com/office/drawing/2014/main" id="{6084CF1C-34B8-B1A8-23FA-8A9D1E54DE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666" b="8043"/>
          <a:stretch/>
        </p:blipFill>
        <p:spPr bwMode="auto">
          <a:xfrm>
            <a:off x="3035804" y="2981844"/>
            <a:ext cx="3308551" cy="16090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7484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1D436-91CF-283B-FD62-9582B640B725}"/>
              </a:ext>
            </a:extLst>
          </p:cNvPr>
          <p:cNvSpPr>
            <a:spLocks noGrp="1"/>
          </p:cNvSpPr>
          <p:nvPr>
            <p:ph type="title"/>
          </p:nvPr>
        </p:nvSpPr>
        <p:spPr>
          <a:xfrm>
            <a:off x="184700" y="167290"/>
            <a:ext cx="8520600" cy="841800"/>
          </a:xfrm>
        </p:spPr>
        <p:txBody>
          <a:bodyPr/>
          <a:lstStyle/>
          <a:p>
            <a:r>
              <a:rPr lang="en-US" sz="2800" dirty="0"/>
              <a:t>⚙️ Chain Reaction: How One Misstep Violates the Specs 🔗</a:t>
            </a:r>
          </a:p>
        </p:txBody>
      </p:sp>
      <p:sp>
        <p:nvSpPr>
          <p:cNvPr id="4" name="Rectangle: Rounded Corners 3">
            <a:extLst>
              <a:ext uri="{FF2B5EF4-FFF2-40B4-BE49-F238E27FC236}">
                <a16:creationId xmlns:a16="http://schemas.microsoft.com/office/drawing/2014/main" id="{295C1FB2-02B8-3BAC-2356-F0F0AF5AFC14}"/>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6" name="TextBox 5">
            <a:extLst>
              <a:ext uri="{FF2B5EF4-FFF2-40B4-BE49-F238E27FC236}">
                <a16:creationId xmlns:a16="http://schemas.microsoft.com/office/drawing/2014/main" id="{D376655E-3FD3-79FE-10A8-05CD28F2B868}"/>
              </a:ext>
            </a:extLst>
          </p:cNvPr>
          <p:cNvSpPr txBox="1"/>
          <p:nvPr/>
        </p:nvSpPr>
        <p:spPr>
          <a:xfrm>
            <a:off x="417092" y="1549400"/>
            <a:ext cx="8300670" cy="2246769"/>
          </a:xfrm>
          <a:prstGeom prst="rect">
            <a:avLst/>
          </a:prstGeom>
          <a:noFill/>
        </p:spPr>
        <p:txBody>
          <a:bodyPr wrap="none" rtlCol="0">
            <a:spAutoFit/>
          </a:bodyPr>
          <a:lstStyle/>
          <a:p>
            <a:pPr marL="342900" indent="-342900">
              <a:lnSpc>
                <a:spcPct val="150000"/>
              </a:lnSpc>
              <a:buAutoNum type="arabicPeriod"/>
            </a:pPr>
            <a:r>
              <a:rPr lang="en-US" sz="2800" dirty="0">
                <a:solidFill>
                  <a:schemeClr val="accent6">
                    <a:lumMod val="65000"/>
                  </a:schemeClr>
                </a:solidFill>
                <a:latin typeface="Fira Sans Condensed" panose="020B0503050000020004" pitchFamily="34" charset="0"/>
              </a:rPr>
              <a:t>Cascading failures can lead to specification violation.</a:t>
            </a:r>
          </a:p>
          <a:p>
            <a:pPr marL="342900" indent="-342900">
              <a:lnSpc>
                <a:spcPct val="150000"/>
              </a:lnSpc>
              <a:buFont typeface="Arial"/>
              <a:buAutoNum type="arabicPeriod"/>
            </a:pPr>
            <a:r>
              <a:rPr lang="en-US" sz="2800" dirty="0">
                <a:solidFill>
                  <a:schemeClr val="accent6">
                    <a:lumMod val="65000"/>
                  </a:schemeClr>
                </a:solidFill>
                <a:latin typeface="Fira Sans Condensed" panose="020B0503050000020004" pitchFamily="34" charset="0"/>
              </a:rPr>
              <a:t>Cascading Failures without Direct Specification. </a:t>
            </a:r>
          </a:p>
          <a:p>
            <a:pPr marL="342900" indent="-342900">
              <a:lnSpc>
                <a:spcPct val="150000"/>
              </a:lnSpc>
              <a:buAutoNum type="arabicPeriod"/>
            </a:pPr>
            <a:r>
              <a:rPr lang="en-US" sz="2800" dirty="0">
                <a:latin typeface="Fira Sans Condensed" panose="020B0503050000020004" pitchFamily="34" charset="0"/>
              </a:rPr>
              <a:t>Specification Violations as early indicators.</a:t>
            </a:r>
          </a:p>
          <a:p>
            <a:endParaRPr lang="en-US" dirty="0"/>
          </a:p>
        </p:txBody>
      </p:sp>
      <p:pic>
        <p:nvPicPr>
          <p:cNvPr id="9218" name="Picture 2" descr="Aluminum SPEED LIMIT 30 Sign (R2-1)-trafficsafetywarehouse.com">
            <a:extLst>
              <a:ext uri="{FF2B5EF4-FFF2-40B4-BE49-F238E27FC236}">
                <a16:creationId xmlns:a16="http://schemas.microsoft.com/office/drawing/2014/main" id="{3A86B2BF-FEEC-813C-9EFD-E189E404ABA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257" t="12871" r="24518" b="15158"/>
          <a:stretch/>
        </p:blipFill>
        <p:spPr bwMode="auto">
          <a:xfrm>
            <a:off x="3063246" y="3617140"/>
            <a:ext cx="806088" cy="1069898"/>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descr="Speeders hate us! This 20 MPH sign will slow drivers down to a safe speed.  - SAVE LIVES. You are 7x less likely to die if you are hit at 20mph than ...">
            <a:extLst>
              <a:ext uri="{FF2B5EF4-FFF2-40B4-BE49-F238E27FC236}">
                <a16:creationId xmlns:a16="http://schemas.microsoft.com/office/drawing/2014/main" id="{42042D98-B3B9-F92B-3277-A5E15604B9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4381" y="3617140"/>
            <a:ext cx="862190" cy="106772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208AD33-F01F-4976-C81C-8D1936259F61}"/>
              </a:ext>
            </a:extLst>
          </p:cNvPr>
          <p:cNvSpPr txBox="1"/>
          <p:nvPr/>
        </p:nvSpPr>
        <p:spPr>
          <a:xfrm>
            <a:off x="4303410" y="3814131"/>
            <a:ext cx="626895" cy="584775"/>
          </a:xfrm>
          <a:prstGeom prst="rect">
            <a:avLst/>
          </a:prstGeom>
          <a:noFill/>
        </p:spPr>
        <p:txBody>
          <a:bodyPr wrap="square" rtlCol="0">
            <a:spAutoFit/>
          </a:bodyPr>
          <a:lstStyle/>
          <a:p>
            <a:r>
              <a:rPr lang="en-US" sz="3200" dirty="0">
                <a:latin typeface="Fira Sans Condensed" panose="020B0503050000020004" pitchFamily="34" charset="0"/>
              </a:rPr>
              <a:t>or</a:t>
            </a:r>
          </a:p>
        </p:txBody>
      </p:sp>
      <p:sp>
        <p:nvSpPr>
          <p:cNvPr id="8" name="Rectangle: Rounded Corners 7">
            <a:extLst>
              <a:ext uri="{FF2B5EF4-FFF2-40B4-BE49-F238E27FC236}">
                <a16:creationId xmlns:a16="http://schemas.microsoft.com/office/drawing/2014/main" id="{6A607417-AE96-418E-23BB-5EC7F0C8ECEE}"/>
              </a:ext>
            </a:extLst>
          </p:cNvPr>
          <p:cNvSpPr/>
          <p:nvPr/>
        </p:nvSpPr>
        <p:spPr>
          <a:xfrm>
            <a:off x="3063246"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9" name="Rectangle: Rounded Corners 8">
            <a:extLst>
              <a:ext uri="{FF2B5EF4-FFF2-40B4-BE49-F238E27FC236}">
                <a16:creationId xmlns:a16="http://schemas.microsoft.com/office/drawing/2014/main" id="{2072D2FD-1BD0-6457-115A-4DF9AEA8C37C}"/>
              </a:ext>
            </a:extLst>
          </p:cNvPr>
          <p:cNvSpPr/>
          <p:nvPr/>
        </p:nvSpPr>
        <p:spPr>
          <a:xfrm>
            <a:off x="6108198" y="4864885"/>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spTree>
    <p:extLst>
      <p:ext uri="{BB962C8B-B14F-4D97-AF65-F5344CB8AC3E}">
        <p14:creationId xmlns:p14="http://schemas.microsoft.com/office/powerpoint/2010/main" val="2399054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1D436-91CF-283B-FD62-9582B640B725}"/>
              </a:ext>
            </a:extLst>
          </p:cNvPr>
          <p:cNvSpPr>
            <a:spLocks noGrp="1"/>
          </p:cNvSpPr>
          <p:nvPr>
            <p:ph type="title"/>
          </p:nvPr>
        </p:nvSpPr>
        <p:spPr>
          <a:xfrm>
            <a:off x="241300" y="144026"/>
            <a:ext cx="8654500" cy="841800"/>
          </a:xfrm>
        </p:spPr>
        <p:txBody>
          <a:bodyPr/>
          <a:lstStyle/>
          <a:p>
            <a:r>
              <a:rPr lang="en-US" sz="3400" dirty="0"/>
              <a:t>Defining our Experiment: The Iterative Cycle 🔄</a:t>
            </a:r>
          </a:p>
        </p:txBody>
      </p:sp>
      <p:sp>
        <p:nvSpPr>
          <p:cNvPr id="3" name="Rectangle: Rounded Corners 2">
            <a:extLst>
              <a:ext uri="{FF2B5EF4-FFF2-40B4-BE49-F238E27FC236}">
                <a16:creationId xmlns:a16="http://schemas.microsoft.com/office/drawing/2014/main" id="{3A910F6C-9963-8377-E3C0-F49CC8BBD525}"/>
              </a:ext>
            </a:extLst>
          </p:cNvPr>
          <p:cNvSpPr/>
          <p:nvPr/>
        </p:nvSpPr>
        <p:spPr>
          <a:xfrm>
            <a:off x="3063246" y="487769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4" name="Rectangle: Rounded Corners 3">
            <a:extLst>
              <a:ext uri="{FF2B5EF4-FFF2-40B4-BE49-F238E27FC236}">
                <a16:creationId xmlns:a16="http://schemas.microsoft.com/office/drawing/2014/main" id="{295C1FB2-02B8-3BAC-2356-F0F0AF5AFC14}"/>
              </a:ext>
            </a:extLst>
          </p:cNvPr>
          <p:cNvSpPr/>
          <p:nvPr/>
        </p:nvSpPr>
        <p:spPr>
          <a:xfrm>
            <a:off x="0" y="4877694"/>
            <a:ext cx="3063246"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5" name="Rectangle: Rounded Corners 4">
            <a:extLst>
              <a:ext uri="{FF2B5EF4-FFF2-40B4-BE49-F238E27FC236}">
                <a16:creationId xmlns:a16="http://schemas.microsoft.com/office/drawing/2014/main" id="{4965310C-74CC-B109-8DFB-9854344169A0}"/>
              </a:ext>
            </a:extLst>
          </p:cNvPr>
          <p:cNvSpPr/>
          <p:nvPr/>
        </p:nvSpPr>
        <p:spPr>
          <a:xfrm>
            <a:off x="6108198" y="4864885"/>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graphicFrame>
        <p:nvGraphicFramePr>
          <p:cNvPr id="6" name="Diagram 5">
            <a:extLst>
              <a:ext uri="{FF2B5EF4-FFF2-40B4-BE49-F238E27FC236}">
                <a16:creationId xmlns:a16="http://schemas.microsoft.com/office/drawing/2014/main" id="{1B4D6C62-CA09-9FFD-A4E8-D776893CC19F}"/>
              </a:ext>
            </a:extLst>
          </p:cNvPr>
          <p:cNvGraphicFramePr/>
          <p:nvPr>
            <p:extLst>
              <p:ext uri="{D42A27DB-BD31-4B8C-83A1-F6EECF244321}">
                <p14:modId xmlns:p14="http://schemas.microsoft.com/office/powerpoint/2010/main" val="2513598731"/>
              </p:ext>
            </p:extLst>
          </p:nvPr>
        </p:nvGraphicFramePr>
        <p:xfrm>
          <a:off x="1537722" y="994365"/>
          <a:ext cx="6096000" cy="38747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65805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0;p27">
            <a:extLst>
              <a:ext uri="{FF2B5EF4-FFF2-40B4-BE49-F238E27FC236}">
                <a16:creationId xmlns:a16="http://schemas.microsoft.com/office/drawing/2014/main" id="{1A7DC4D1-35A5-4C0F-25F0-03E66F598A6D}"/>
              </a:ext>
            </a:extLst>
          </p:cNvPr>
          <p:cNvSpPr txBox="1">
            <a:spLocks/>
          </p:cNvSpPr>
          <p:nvPr/>
        </p:nvSpPr>
        <p:spPr>
          <a:xfrm>
            <a:off x="382376" y="15470"/>
            <a:ext cx="7732702" cy="83454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Fira Sans Extra Condensed SemiBold"/>
              <a:buNone/>
              <a:defRPr sz="3600" b="0" i="0" u="none" strike="noStrike" cap="none">
                <a:solidFill>
                  <a:schemeClr val="dk1"/>
                </a:solidFill>
                <a:latin typeface="Fira Sans Extra Condensed SemiBold"/>
                <a:ea typeface="Fira Sans Extra Condensed SemiBold"/>
                <a:cs typeface="Fira Sans Extra Condensed SemiBold"/>
                <a:sym typeface="Fira Sans Extra Condensed SemiBold"/>
              </a:defRPr>
            </a:lvl1pPr>
            <a:lvl2pPr marR="0" lvl="1"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2pPr>
            <a:lvl3pPr marR="0" lvl="2"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3pPr>
            <a:lvl4pPr marR="0" lvl="3"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4pPr>
            <a:lvl5pPr marR="0" lvl="4"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5pPr>
            <a:lvl6pPr marR="0" lvl="5"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6pPr>
            <a:lvl7pPr marR="0" lvl="6"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7pPr>
            <a:lvl8pPr marR="0" lvl="7"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8pPr>
            <a:lvl9pPr marR="0" lvl="8"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9pPr>
          </a:lstStyle>
          <a:p>
            <a:pPr algn="l"/>
            <a:r>
              <a:rPr lang="en-US" sz="3000" dirty="0">
                <a:solidFill>
                  <a:schemeClr val="tx2"/>
                </a:solidFill>
              </a:rPr>
              <a:t>Operational Design Domains (ODDs)  </a:t>
            </a:r>
            <a:r>
              <a:rPr lang="en-US" sz="3000" dirty="0"/>
              <a:t>🤝 </a:t>
            </a:r>
            <a:r>
              <a:rPr lang="en-US" sz="3000" dirty="0">
                <a:solidFill>
                  <a:schemeClr val="accent1">
                    <a:lumMod val="75000"/>
                  </a:schemeClr>
                </a:solidFill>
              </a:rPr>
              <a:t>Scenarios</a:t>
            </a:r>
          </a:p>
        </p:txBody>
      </p:sp>
      <p:sp>
        <p:nvSpPr>
          <p:cNvPr id="13" name="TextBox 12">
            <a:extLst>
              <a:ext uri="{FF2B5EF4-FFF2-40B4-BE49-F238E27FC236}">
                <a16:creationId xmlns:a16="http://schemas.microsoft.com/office/drawing/2014/main" id="{4F904E5F-CBC4-6F37-913E-3194BA34C5EA}"/>
              </a:ext>
            </a:extLst>
          </p:cNvPr>
          <p:cNvSpPr txBox="1"/>
          <p:nvPr/>
        </p:nvSpPr>
        <p:spPr>
          <a:xfrm>
            <a:off x="8702211" y="4477580"/>
            <a:ext cx="441789" cy="307777"/>
          </a:xfrm>
          <a:prstGeom prst="rect">
            <a:avLst/>
          </a:prstGeom>
          <a:noFill/>
        </p:spPr>
        <p:txBody>
          <a:bodyPr wrap="square" rtlCol="0">
            <a:spAutoFit/>
          </a:bodyPr>
          <a:lstStyle/>
          <a:p>
            <a:r>
              <a:rPr lang="en-US" dirty="0">
                <a:solidFill>
                  <a:schemeClr val="accent6">
                    <a:lumMod val="65000"/>
                  </a:schemeClr>
                </a:solidFill>
                <a:latin typeface="Fira Sans Condensed" panose="020B0503050000020004" pitchFamily="34" charset="0"/>
              </a:rPr>
              <a:t>[1]</a:t>
            </a:r>
          </a:p>
        </p:txBody>
      </p:sp>
      <p:pic>
        <p:nvPicPr>
          <p:cNvPr id="5122" name="Picture 2" descr="CDN media">
            <a:extLst>
              <a:ext uri="{FF2B5EF4-FFF2-40B4-BE49-F238E27FC236}">
                <a16:creationId xmlns:a16="http://schemas.microsoft.com/office/drawing/2014/main" id="{CA96AB60-E5C4-7402-7DBD-CF16660D48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900" y="967701"/>
            <a:ext cx="5715000" cy="36195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FC8B818-4AD4-3FA9-DA87-1023FDBA06D0}"/>
              </a:ext>
            </a:extLst>
          </p:cNvPr>
          <p:cNvSpPr txBox="1"/>
          <p:nvPr/>
        </p:nvSpPr>
        <p:spPr>
          <a:xfrm>
            <a:off x="6400941" y="1342491"/>
            <a:ext cx="2743059" cy="2677656"/>
          </a:xfrm>
          <a:prstGeom prst="rect">
            <a:avLst/>
          </a:prstGeom>
          <a:noFill/>
        </p:spPr>
        <p:txBody>
          <a:bodyPr wrap="square" rtlCol="0">
            <a:spAutoFit/>
          </a:bodyPr>
          <a:lstStyle/>
          <a:p>
            <a:pPr algn="ctr"/>
            <a:r>
              <a:rPr lang="en-US" b="1" dirty="0">
                <a:latin typeface="Fira Sans Condensed" panose="020B0503050000020004" pitchFamily="34" charset="0"/>
              </a:rPr>
              <a:t>Scenario Specific Features</a:t>
            </a:r>
          </a:p>
          <a:p>
            <a:endParaRPr lang="en-US" dirty="0">
              <a:latin typeface="Fira Sans Condensed" panose="020B0503050000020004" pitchFamily="34" charset="0"/>
            </a:endParaRPr>
          </a:p>
          <a:p>
            <a:pPr marL="342900" indent="-342900">
              <a:buAutoNum type="arabicPeriod"/>
            </a:pPr>
            <a:r>
              <a:rPr lang="en-US" dirty="0">
                <a:latin typeface="Fira Sans Condensed" panose="020B0503050000020004" pitchFamily="34" charset="0"/>
              </a:rPr>
              <a:t>No other NPCs</a:t>
            </a:r>
          </a:p>
          <a:p>
            <a:pPr marL="342900" indent="-342900">
              <a:buAutoNum type="arabicPeriod"/>
            </a:pPr>
            <a:r>
              <a:rPr lang="en-US" dirty="0">
                <a:latin typeface="Fira Sans Condensed" panose="020B0503050000020004" pitchFamily="34" charset="0"/>
              </a:rPr>
              <a:t>No non-recoverable cliffs</a:t>
            </a:r>
          </a:p>
          <a:p>
            <a:pPr marL="342900" indent="-342900">
              <a:buAutoNum type="arabicPeriod"/>
            </a:pPr>
            <a:endParaRPr lang="en-US" dirty="0">
              <a:latin typeface="Fira Sans Condensed" panose="020B0503050000020004" pitchFamily="34" charset="0"/>
            </a:endParaRPr>
          </a:p>
          <a:p>
            <a:pPr marL="342900" indent="-342900">
              <a:buAutoNum type="arabicPeriod"/>
            </a:pPr>
            <a:endParaRPr lang="en-US" dirty="0">
              <a:latin typeface="Fira Sans Condensed" panose="020B0503050000020004" pitchFamily="34" charset="0"/>
            </a:endParaRPr>
          </a:p>
          <a:p>
            <a:pPr marL="342900" indent="-342900">
              <a:buAutoNum type="arabicPeriod"/>
            </a:pPr>
            <a:endParaRPr lang="en-US" dirty="0">
              <a:latin typeface="Fira Sans Condensed" panose="020B0503050000020004" pitchFamily="34" charset="0"/>
            </a:endParaRPr>
          </a:p>
          <a:p>
            <a:pPr marL="342900" indent="-342900">
              <a:buAutoNum type="arabicPeriod"/>
            </a:pPr>
            <a:endParaRPr lang="en-US" dirty="0">
              <a:latin typeface="Fira Sans Condensed" panose="020B0503050000020004" pitchFamily="34" charset="0"/>
            </a:endParaRPr>
          </a:p>
          <a:p>
            <a:pPr algn="ctr"/>
            <a:r>
              <a:rPr lang="en-US" b="1" dirty="0">
                <a:latin typeface="Fira Sans Condensed" panose="020B0503050000020004" pitchFamily="34" charset="0"/>
              </a:rPr>
              <a:t>Sample Specification</a:t>
            </a:r>
          </a:p>
          <a:p>
            <a:pPr marL="342900" indent="-342900">
              <a:buAutoNum type="arabicPeriod"/>
            </a:pPr>
            <a:r>
              <a:rPr lang="en-US" dirty="0">
                <a:latin typeface="Fira Sans Condensed" panose="020B0503050000020004" pitchFamily="34" charset="0"/>
              </a:rPr>
              <a:t>No &gt;60 mph</a:t>
            </a:r>
          </a:p>
          <a:p>
            <a:pPr marL="342900" indent="-342900">
              <a:buAutoNum type="arabicPeriod"/>
            </a:pPr>
            <a:r>
              <a:rPr lang="en-US" dirty="0">
                <a:latin typeface="Fira Sans Condensed" panose="020B0503050000020004" pitchFamily="34" charset="0"/>
              </a:rPr>
              <a:t>Must be &lt;30 mph on curves</a:t>
            </a:r>
          </a:p>
          <a:p>
            <a:pPr marL="342900" indent="-342900">
              <a:buAutoNum type="arabicPeriod"/>
            </a:pPr>
            <a:r>
              <a:rPr lang="en-US" dirty="0">
                <a:latin typeface="Fira Sans Condensed" panose="020B0503050000020004" pitchFamily="34" charset="0"/>
              </a:rPr>
              <a:t>No drifting</a:t>
            </a:r>
          </a:p>
        </p:txBody>
      </p:sp>
      <p:sp>
        <p:nvSpPr>
          <p:cNvPr id="3" name="Rectangle: Rounded Corners 2">
            <a:extLst>
              <a:ext uri="{FF2B5EF4-FFF2-40B4-BE49-F238E27FC236}">
                <a16:creationId xmlns:a16="http://schemas.microsoft.com/office/drawing/2014/main" id="{7BF0A216-CEC8-C7C8-B412-36C3828F4D84}"/>
              </a:ext>
            </a:extLst>
          </p:cNvPr>
          <p:cNvSpPr/>
          <p:nvPr/>
        </p:nvSpPr>
        <p:spPr>
          <a:xfrm>
            <a:off x="3063246"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4" name="Rectangle: Rounded Corners 3">
            <a:extLst>
              <a:ext uri="{FF2B5EF4-FFF2-40B4-BE49-F238E27FC236}">
                <a16:creationId xmlns:a16="http://schemas.microsoft.com/office/drawing/2014/main" id="{07FD25F3-F375-3A42-CDAD-057B8F095339}"/>
              </a:ext>
            </a:extLst>
          </p:cNvPr>
          <p:cNvSpPr/>
          <p:nvPr/>
        </p:nvSpPr>
        <p:spPr>
          <a:xfrm>
            <a:off x="6108198" y="4864885"/>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sp>
        <p:nvSpPr>
          <p:cNvPr id="9" name="Rectangle: Rounded Corners 8">
            <a:extLst>
              <a:ext uri="{FF2B5EF4-FFF2-40B4-BE49-F238E27FC236}">
                <a16:creationId xmlns:a16="http://schemas.microsoft.com/office/drawing/2014/main" id="{4E2790D0-6EF8-7256-AAEF-21BE5087BC84}"/>
              </a:ext>
            </a:extLst>
          </p:cNvPr>
          <p:cNvSpPr/>
          <p:nvPr/>
        </p:nvSpPr>
        <p:spPr>
          <a:xfrm>
            <a:off x="0" y="4877694"/>
            <a:ext cx="3063246"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Tree>
    <p:extLst>
      <p:ext uri="{BB962C8B-B14F-4D97-AF65-F5344CB8AC3E}">
        <p14:creationId xmlns:p14="http://schemas.microsoft.com/office/powerpoint/2010/main" val="1552585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1D436-91CF-283B-FD62-9582B640B725}"/>
              </a:ext>
            </a:extLst>
          </p:cNvPr>
          <p:cNvSpPr>
            <a:spLocks noGrp="1"/>
          </p:cNvSpPr>
          <p:nvPr>
            <p:ph type="title"/>
          </p:nvPr>
        </p:nvSpPr>
        <p:spPr>
          <a:xfrm>
            <a:off x="311700" y="127597"/>
            <a:ext cx="8520600" cy="841800"/>
          </a:xfrm>
        </p:spPr>
        <p:txBody>
          <a:bodyPr/>
          <a:lstStyle/>
          <a:p>
            <a:r>
              <a:rPr lang="en-US" dirty="0"/>
              <a:t>What Role does the simulator play?</a:t>
            </a:r>
          </a:p>
        </p:txBody>
      </p:sp>
      <p:sp>
        <p:nvSpPr>
          <p:cNvPr id="3" name="Rectangle: Rounded Corners 2">
            <a:extLst>
              <a:ext uri="{FF2B5EF4-FFF2-40B4-BE49-F238E27FC236}">
                <a16:creationId xmlns:a16="http://schemas.microsoft.com/office/drawing/2014/main" id="{3A910F6C-9963-8377-E3C0-F49CC8BBD525}"/>
              </a:ext>
            </a:extLst>
          </p:cNvPr>
          <p:cNvSpPr/>
          <p:nvPr/>
        </p:nvSpPr>
        <p:spPr>
          <a:xfrm>
            <a:off x="3063246"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4" name="Rectangle: Rounded Corners 3">
            <a:extLst>
              <a:ext uri="{FF2B5EF4-FFF2-40B4-BE49-F238E27FC236}">
                <a16:creationId xmlns:a16="http://schemas.microsoft.com/office/drawing/2014/main" id="{295C1FB2-02B8-3BAC-2356-F0F0AF5AFC14}"/>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5" name="Rectangle: Rounded Corners 4">
            <a:extLst>
              <a:ext uri="{FF2B5EF4-FFF2-40B4-BE49-F238E27FC236}">
                <a16:creationId xmlns:a16="http://schemas.microsoft.com/office/drawing/2014/main" id="{4965310C-74CC-B109-8DFB-9854344169A0}"/>
              </a:ext>
            </a:extLst>
          </p:cNvPr>
          <p:cNvSpPr/>
          <p:nvPr/>
        </p:nvSpPr>
        <p:spPr>
          <a:xfrm>
            <a:off x="6108198" y="4864885"/>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sp>
        <p:nvSpPr>
          <p:cNvPr id="6" name="TextBox 5">
            <a:extLst>
              <a:ext uri="{FF2B5EF4-FFF2-40B4-BE49-F238E27FC236}">
                <a16:creationId xmlns:a16="http://schemas.microsoft.com/office/drawing/2014/main" id="{954F488D-E2A0-449A-D3FA-97DDA9C0AD34}"/>
              </a:ext>
            </a:extLst>
          </p:cNvPr>
          <p:cNvSpPr txBox="1"/>
          <p:nvPr/>
        </p:nvSpPr>
        <p:spPr>
          <a:xfrm>
            <a:off x="9150" y="4275427"/>
            <a:ext cx="9144000" cy="923330"/>
          </a:xfrm>
          <a:prstGeom prst="rect">
            <a:avLst/>
          </a:prstGeom>
          <a:noFill/>
        </p:spPr>
        <p:txBody>
          <a:bodyPr wrap="square" rtlCol="0">
            <a:spAutoFit/>
          </a:bodyPr>
          <a:lstStyle/>
          <a:p>
            <a:r>
              <a:rPr lang="en-US" sz="1300" dirty="0">
                <a:solidFill>
                  <a:schemeClr val="accent6">
                    <a:lumMod val="50000"/>
                  </a:schemeClr>
                </a:solidFill>
                <a:latin typeface="Fira Sans Condensed" panose="020B0503050000020004" pitchFamily="34" charset="0"/>
              </a:rPr>
              <a:t>Disclaimer: This is my interpretation of the project! Our specific implementation (</a:t>
            </a:r>
            <a:r>
              <a:rPr lang="en-US" sz="1300" dirty="0" err="1">
                <a:solidFill>
                  <a:schemeClr val="accent6">
                    <a:lumMod val="50000"/>
                  </a:schemeClr>
                </a:solidFill>
                <a:latin typeface="Fira Sans Condensed" panose="020B0503050000020004" pitchFamily="34" charset="0"/>
              </a:rPr>
              <a:t>ie</a:t>
            </a:r>
            <a:r>
              <a:rPr lang="en-US" sz="1300" dirty="0">
                <a:solidFill>
                  <a:schemeClr val="accent6">
                    <a:lumMod val="50000"/>
                  </a:schemeClr>
                </a:solidFill>
                <a:latin typeface="Fira Sans Condensed" panose="020B0503050000020004" pitchFamily="34" charset="0"/>
              </a:rPr>
              <a:t>: how do we integrate formal specifications into an autonomous system) has yet to be defined.</a:t>
            </a:r>
          </a:p>
          <a:p>
            <a:endParaRPr lang="en-US" dirty="0"/>
          </a:p>
          <a:p>
            <a:endParaRPr lang="en-US" dirty="0"/>
          </a:p>
        </p:txBody>
      </p:sp>
      <p:sp>
        <p:nvSpPr>
          <p:cNvPr id="7" name="TextBox 6">
            <a:extLst>
              <a:ext uri="{FF2B5EF4-FFF2-40B4-BE49-F238E27FC236}">
                <a16:creationId xmlns:a16="http://schemas.microsoft.com/office/drawing/2014/main" id="{2776A261-BF45-8D17-FA54-0DED63F3081B}"/>
              </a:ext>
            </a:extLst>
          </p:cNvPr>
          <p:cNvSpPr txBox="1"/>
          <p:nvPr/>
        </p:nvSpPr>
        <p:spPr>
          <a:xfrm>
            <a:off x="152762" y="1100915"/>
            <a:ext cx="4014635" cy="3108543"/>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a:latin typeface="Fira Sans Condensed" panose="020B0503050000020004" pitchFamily="34" charset="0"/>
              </a:rPr>
              <a:t>Assurance-based experimentation</a:t>
            </a:r>
          </a:p>
          <a:p>
            <a:pPr marL="285750" indent="-285750">
              <a:buFontTx/>
              <a:buChar char="-"/>
            </a:pPr>
            <a:r>
              <a:rPr lang="en-US" dirty="0">
                <a:latin typeface="Fira Sans Condensed" panose="020B0503050000020004" pitchFamily="34" charset="0"/>
              </a:rPr>
              <a:t>Adjusting ML/RL parameters</a:t>
            </a:r>
          </a:p>
          <a:p>
            <a:pPr marL="285750" indent="-285750">
              <a:buFontTx/>
              <a:buChar char="-"/>
            </a:pPr>
            <a:r>
              <a:rPr lang="en-US" dirty="0">
                <a:latin typeface="Fira Sans Condensed" panose="020B0503050000020004" pitchFamily="34" charset="0"/>
              </a:rPr>
              <a:t>Focus on building specs, simulating their result</a:t>
            </a:r>
          </a:p>
          <a:p>
            <a:endParaRPr lang="en-US" dirty="0">
              <a:latin typeface="Fira Sans Condensed" panose="020B0503050000020004" pitchFamily="34" charset="0"/>
            </a:endParaRPr>
          </a:p>
          <a:p>
            <a:r>
              <a:rPr lang="en-US" b="1" dirty="0">
                <a:latin typeface="Fira Sans Condensed" panose="020B0503050000020004" pitchFamily="34" charset="0"/>
              </a:rPr>
              <a:t>Specification Satisfaction/Violation</a:t>
            </a:r>
          </a:p>
          <a:p>
            <a:pPr marL="285750" indent="-285750">
              <a:buFontTx/>
              <a:buChar char="-"/>
            </a:pPr>
            <a:r>
              <a:rPr lang="en-US" dirty="0">
                <a:latin typeface="Fira Sans Condensed" panose="020B0503050000020004" pitchFamily="34" charset="0"/>
              </a:rPr>
              <a:t>Ensuring our specifications are being upheld in a chosen scenario</a:t>
            </a:r>
          </a:p>
          <a:p>
            <a:pPr marL="285750" indent="-285750">
              <a:buFontTx/>
              <a:buChar char="-"/>
            </a:pPr>
            <a:r>
              <a:rPr lang="en-US" dirty="0">
                <a:latin typeface="Fira Sans Condensed" panose="020B0503050000020004" pitchFamily="34" charset="0"/>
              </a:rPr>
              <a:t>Identifying points that lead to cascading failures</a:t>
            </a:r>
          </a:p>
          <a:p>
            <a:pPr marL="285750" indent="-285750">
              <a:buFontTx/>
              <a:buChar char="-"/>
            </a:pPr>
            <a:r>
              <a:rPr lang="en-US" dirty="0">
                <a:latin typeface="Fira Sans Condensed" panose="020B0503050000020004" pitchFamily="34" charset="0"/>
              </a:rPr>
              <a:t>Editing specifications to avoid them</a:t>
            </a:r>
          </a:p>
          <a:p>
            <a:endParaRPr lang="en-US" dirty="0">
              <a:latin typeface="Fira Sans Condensed" panose="020B0503050000020004" pitchFamily="34" charset="0"/>
            </a:endParaRPr>
          </a:p>
          <a:p>
            <a:r>
              <a:rPr lang="en-US" b="1" dirty="0">
                <a:latin typeface="Fira Sans Condensed" panose="020B0503050000020004" pitchFamily="34" charset="0"/>
              </a:rPr>
              <a:t>Iterative Development &amp; Testing</a:t>
            </a:r>
          </a:p>
          <a:p>
            <a:pPr marL="285750" indent="-285750">
              <a:buFontTx/>
              <a:buChar char="-"/>
            </a:pPr>
            <a:r>
              <a:rPr lang="en-US" dirty="0">
                <a:latin typeface="Fira Sans Condensed" panose="020B0503050000020004" pitchFamily="34" charset="0"/>
              </a:rPr>
              <a:t>Design specifications, simulate behavior</a:t>
            </a:r>
          </a:p>
          <a:p>
            <a:pPr marL="285750" indent="-285750">
              <a:buFontTx/>
              <a:buChar char="-"/>
            </a:pPr>
            <a:r>
              <a:rPr lang="en-US" dirty="0">
                <a:latin typeface="Fira Sans Condensed" panose="020B0503050000020004" pitchFamily="34" charset="0"/>
              </a:rPr>
              <a:t>Independent variable: specifications</a:t>
            </a:r>
          </a:p>
          <a:p>
            <a:pPr marL="285750" indent="-285750">
              <a:buFontTx/>
              <a:buChar char="-"/>
            </a:pPr>
            <a:r>
              <a:rPr lang="en-US" dirty="0">
                <a:latin typeface="Fira Sans Condensed" panose="020B0503050000020004" pitchFamily="34" charset="0"/>
              </a:rPr>
              <a:t>Dependent variables: vehicular performance</a:t>
            </a:r>
          </a:p>
        </p:txBody>
      </p:sp>
      <p:sp>
        <p:nvSpPr>
          <p:cNvPr id="8" name="TextBox 7">
            <a:extLst>
              <a:ext uri="{FF2B5EF4-FFF2-40B4-BE49-F238E27FC236}">
                <a16:creationId xmlns:a16="http://schemas.microsoft.com/office/drawing/2014/main" id="{2446A95A-ABC7-7C27-792A-A48CBD535FF6}"/>
              </a:ext>
            </a:extLst>
          </p:cNvPr>
          <p:cNvSpPr txBox="1"/>
          <p:nvPr/>
        </p:nvSpPr>
        <p:spPr>
          <a:xfrm>
            <a:off x="4747690" y="1153193"/>
            <a:ext cx="4243548" cy="289310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a:latin typeface="Fira Sans Condensed" panose="020B0503050000020004" pitchFamily="34" charset="0"/>
              </a:rPr>
              <a:t>Data-Driven Approach</a:t>
            </a:r>
          </a:p>
          <a:p>
            <a:pPr marL="285750" indent="-285750">
              <a:buFontTx/>
              <a:buChar char="-"/>
            </a:pPr>
            <a:r>
              <a:rPr lang="en-US" dirty="0">
                <a:latin typeface="Fira Sans Condensed" panose="020B0503050000020004" pitchFamily="34" charset="0"/>
              </a:rPr>
              <a:t>No manipulation of ML/RL parameters</a:t>
            </a:r>
          </a:p>
          <a:p>
            <a:pPr marL="285750" indent="-285750">
              <a:buFontTx/>
              <a:buChar char="-"/>
            </a:pPr>
            <a:r>
              <a:rPr lang="en-US" dirty="0">
                <a:latin typeface="Fira Sans Condensed" panose="020B0503050000020004" pitchFamily="34" charset="0"/>
              </a:rPr>
              <a:t>Focus on mathematical &amp; formal verification on specifications based on actual performance data</a:t>
            </a:r>
          </a:p>
          <a:p>
            <a:endParaRPr lang="en-US" dirty="0">
              <a:latin typeface="Fira Sans Condensed" panose="020B0503050000020004" pitchFamily="34" charset="0"/>
            </a:endParaRPr>
          </a:p>
          <a:p>
            <a:r>
              <a:rPr lang="en-US" b="1" dirty="0">
                <a:latin typeface="Fira Sans Condensed" panose="020B0503050000020004" pitchFamily="34" charset="0"/>
              </a:rPr>
              <a:t>Specification Construction</a:t>
            </a:r>
          </a:p>
          <a:p>
            <a:pPr marL="285750" indent="-285750">
              <a:buFontTx/>
              <a:buChar char="-"/>
            </a:pPr>
            <a:r>
              <a:rPr lang="en-US" dirty="0">
                <a:latin typeface="Fira Sans Condensed" panose="020B0503050000020004" pitchFamily="34" charset="0"/>
              </a:rPr>
              <a:t>From pre-existing state-space data, infer specifications by operating safe operating boundaries &amp; failure points</a:t>
            </a:r>
          </a:p>
          <a:p>
            <a:endParaRPr lang="en-US" dirty="0">
              <a:latin typeface="Fira Sans Condensed" panose="020B0503050000020004" pitchFamily="34" charset="0"/>
            </a:endParaRPr>
          </a:p>
          <a:p>
            <a:r>
              <a:rPr lang="en-US" b="1" dirty="0">
                <a:latin typeface="Fira Sans Condensed" panose="020B0503050000020004" pitchFamily="34" charset="0"/>
              </a:rPr>
              <a:t>Post-Mortem Analysis</a:t>
            </a:r>
          </a:p>
          <a:p>
            <a:pPr marL="285750" indent="-285750">
              <a:buFontTx/>
              <a:buChar char="-"/>
            </a:pPr>
            <a:r>
              <a:rPr lang="en-US" dirty="0">
                <a:latin typeface="Fira Sans Condensed" panose="020B0503050000020004" pitchFamily="34" charset="0"/>
              </a:rPr>
              <a:t>Use publicly available state space data </a:t>
            </a:r>
          </a:p>
          <a:p>
            <a:pPr marL="285750" indent="-285750">
              <a:buFontTx/>
              <a:buChar char="-"/>
            </a:pPr>
            <a:r>
              <a:rPr lang="en-US" dirty="0">
                <a:latin typeface="Fira Sans Condensed" panose="020B0503050000020004" pitchFamily="34" charset="0"/>
              </a:rPr>
              <a:t>No experimentation on simulators</a:t>
            </a:r>
          </a:p>
        </p:txBody>
      </p:sp>
    </p:spTree>
    <p:extLst>
      <p:ext uri="{BB962C8B-B14F-4D97-AF65-F5344CB8AC3E}">
        <p14:creationId xmlns:p14="http://schemas.microsoft.com/office/powerpoint/2010/main" val="2831602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37AA5-7AC6-800E-A134-C1E9118336C6}"/>
              </a:ext>
            </a:extLst>
          </p:cNvPr>
          <p:cNvSpPr>
            <a:spLocks noGrp="1"/>
          </p:cNvSpPr>
          <p:nvPr>
            <p:ph type="title"/>
          </p:nvPr>
        </p:nvSpPr>
        <p:spPr>
          <a:xfrm>
            <a:off x="311700" y="94881"/>
            <a:ext cx="8520600" cy="841800"/>
          </a:xfrm>
        </p:spPr>
        <p:txBody>
          <a:bodyPr/>
          <a:lstStyle/>
          <a:p>
            <a:r>
              <a:rPr lang="en-US" dirty="0"/>
              <a:t>What is the problem?</a:t>
            </a:r>
          </a:p>
        </p:txBody>
      </p:sp>
      <p:sp>
        <p:nvSpPr>
          <p:cNvPr id="5" name="TextBox 4">
            <a:extLst>
              <a:ext uri="{FF2B5EF4-FFF2-40B4-BE49-F238E27FC236}">
                <a16:creationId xmlns:a16="http://schemas.microsoft.com/office/drawing/2014/main" id="{A6BF3B8F-8986-87C4-550D-E7AF527B5750}"/>
              </a:ext>
            </a:extLst>
          </p:cNvPr>
          <p:cNvSpPr txBox="1"/>
          <p:nvPr/>
        </p:nvSpPr>
        <p:spPr>
          <a:xfrm>
            <a:off x="203200" y="1287768"/>
            <a:ext cx="8813799" cy="1046440"/>
          </a:xfrm>
          <a:prstGeom prst="rect">
            <a:avLst/>
          </a:prstGeom>
          <a:noFill/>
        </p:spPr>
        <p:txBody>
          <a:bodyPr wrap="square" rtlCol="0">
            <a:spAutoFit/>
          </a:bodyPr>
          <a:lstStyle/>
          <a:p>
            <a:pPr algn="ctr"/>
            <a:r>
              <a:rPr lang="en-US" sz="3100" b="1" dirty="0">
                <a:solidFill>
                  <a:schemeClr val="tx1"/>
                </a:solidFill>
                <a:latin typeface="Fira Sans Condensed" panose="020B0503050000020004" pitchFamily="34" charset="0"/>
                <a:ea typeface="Roboto" panose="02000000000000000000" pitchFamily="2" charset="0"/>
                <a:cs typeface="Roboto" panose="02000000000000000000" pitchFamily="2" charset="0"/>
              </a:rPr>
              <a:t>Given an unknown autonomous system, how do we</a:t>
            </a:r>
            <a:r>
              <a:rPr lang="en-US" sz="3100" b="1" dirty="0">
                <a:solidFill>
                  <a:schemeClr val="accent1">
                    <a:lumMod val="75000"/>
                  </a:schemeClr>
                </a:solidFill>
                <a:latin typeface="Fira Sans Condensed" panose="020B0503050000020004" pitchFamily="34" charset="0"/>
                <a:ea typeface="Roboto" panose="02000000000000000000" pitchFamily="2" charset="0"/>
                <a:cs typeface="Roboto" panose="02000000000000000000" pitchFamily="2" charset="0"/>
              </a:rPr>
              <a:t> verify/quantify that the system is safe?</a:t>
            </a:r>
            <a:endParaRPr lang="en-US" sz="3100" dirty="0">
              <a:solidFill>
                <a:schemeClr val="accent1">
                  <a:lumMod val="75000"/>
                </a:schemeClr>
              </a:solidFill>
              <a:latin typeface="Fira Sans Condensed" panose="020B0503050000020004" pitchFamily="34" charset="0"/>
              <a:ea typeface="Roboto" panose="02000000000000000000" pitchFamily="2" charset="0"/>
              <a:cs typeface="Roboto" panose="02000000000000000000" pitchFamily="2" charset="0"/>
            </a:endParaRPr>
          </a:p>
        </p:txBody>
      </p:sp>
      <p:sp>
        <p:nvSpPr>
          <p:cNvPr id="10" name="Rectangle: Rounded Corners 9">
            <a:extLst>
              <a:ext uri="{FF2B5EF4-FFF2-40B4-BE49-F238E27FC236}">
                <a16:creationId xmlns:a16="http://schemas.microsoft.com/office/drawing/2014/main" id="{1490180C-1BEF-29C4-7808-99B9DD65C132}"/>
              </a:ext>
            </a:extLst>
          </p:cNvPr>
          <p:cNvSpPr/>
          <p:nvPr/>
        </p:nvSpPr>
        <p:spPr>
          <a:xfrm>
            <a:off x="3054098" y="4873424"/>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11" name="Rectangle: Rounded Corners 10">
            <a:extLst>
              <a:ext uri="{FF2B5EF4-FFF2-40B4-BE49-F238E27FC236}">
                <a16:creationId xmlns:a16="http://schemas.microsoft.com/office/drawing/2014/main" id="{678ED038-BB72-8DDB-E151-7573DE0A5718}"/>
              </a:ext>
            </a:extLst>
          </p:cNvPr>
          <p:cNvSpPr/>
          <p:nvPr/>
        </p:nvSpPr>
        <p:spPr>
          <a:xfrm>
            <a:off x="0"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graphicFrame>
        <p:nvGraphicFramePr>
          <p:cNvPr id="6" name="Diagram 5">
            <a:extLst>
              <a:ext uri="{FF2B5EF4-FFF2-40B4-BE49-F238E27FC236}">
                <a16:creationId xmlns:a16="http://schemas.microsoft.com/office/drawing/2014/main" id="{966F9A28-AAE2-5583-6AC2-2AA42C2B6F3E}"/>
              </a:ext>
            </a:extLst>
          </p:cNvPr>
          <p:cNvGraphicFramePr/>
          <p:nvPr>
            <p:extLst>
              <p:ext uri="{D42A27DB-BD31-4B8C-83A1-F6EECF244321}">
                <p14:modId xmlns:p14="http://schemas.microsoft.com/office/powerpoint/2010/main" val="2237474471"/>
              </p:ext>
            </p:extLst>
          </p:nvPr>
        </p:nvGraphicFramePr>
        <p:xfrm>
          <a:off x="1739900" y="2381641"/>
          <a:ext cx="5842000" cy="23308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B8561B4F-956E-0C37-B533-46D2539A346C}"/>
              </a:ext>
            </a:extLst>
          </p:cNvPr>
          <p:cNvSpPr txBox="1"/>
          <p:nvPr/>
        </p:nvSpPr>
        <p:spPr>
          <a:xfrm>
            <a:off x="3006852" y="3429242"/>
            <a:ext cx="847474" cy="769441"/>
          </a:xfrm>
          <a:prstGeom prst="rect">
            <a:avLst/>
          </a:prstGeom>
          <a:noFill/>
        </p:spPr>
        <p:txBody>
          <a:bodyPr wrap="square">
            <a:spAutoFit/>
          </a:bodyPr>
          <a:lstStyle/>
          <a:p>
            <a:r>
              <a:rPr lang="en-US" sz="4400" dirty="0"/>
              <a:t>🗹</a:t>
            </a:r>
          </a:p>
        </p:txBody>
      </p:sp>
      <p:sp>
        <p:nvSpPr>
          <p:cNvPr id="15" name="TextBox 14">
            <a:extLst>
              <a:ext uri="{FF2B5EF4-FFF2-40B4-BE49-F238E27FC236}">
                <a16:creationId xmlns:a16="http://schemas.microsoft.com/office/drawing/2014/main" id="{C249B38F-C148-A6AC-722A-D2A3D283CBAA}"/>
              </a:ext>
            </a:extLst>
          </p:cNvPr>
          <p:cNvSpPr txBox="1"/>
          <p:nvPr/>
        </p:nvSpPr>
        <p:spPr>
          <a:xfrm>
            <a:off x="4623576" y="2453545"/>
            <a:ext cx="958850" cy="769441"/>
          </a:xfrm>
          <a:prstGeom prst="rect">
            <a:avLst/>
          </a:prstGeom>
          <a:noFill/>
        </p:spPr>
        <p:txBody>
          <a:bodyPr wrap="square">
            <a:spAutoFit/>
          </a:bodyPr>
          <a:lstStyle/>
          <a:p>
            <a:r>
              <a:rPr lang="en-US" sz="4400" dirty="0"/>
              <a:t>🛡️</a:t>
            </a:r>
          </a:p>
        </p:txBody>
      </p:sp>
      <p:sp>
        <p:nvSpPr>
          <p:cNvPr id="21" name="TextBox 20">
            <a:extLst>
              <a:ext uri="{FF2B5EF4-FFF2-40B4-BE49-F238E27FC236}">
                <a16:creationId xmlns:a16="http://schemas.microsoft.com/office/drawing/2014/main" id="{DDA3E6C0-9637-584E-871B-D8A9EEA227C5}"/>
              </a:ext>
            </a:extLst>
          </p:cNvPr>
          <p:cNvSpPr txBox="1"/>
          <p:nvPr/>
        </p:nvSpPr>
        <p:spPr>
          <a:xfrm>
            <a:off x="5505450" y="3954961"/>
            <a:ext cx="958850" cy="769441"/>
          </a:xfrm>
          <a:prstGeom prst="rect">
            <a:avLst/>
          </a:prstGeom>
          <a:noFill/>
        </p:spPr>
        <p:txBody>
          <a:bodyPr wrap="square">
            <a:spAutoFit/>
          </a:bodyPr>
          <a:lstStyle/>
          <a:p>
            <a:r>
              <a:rPr lang="en-US" sz="4400" dirty="0"/>
              <a:t>🔍</a:t>
            </a:r>
          </a:p>
        </p:txBody>
      </p:sp>
      <p:sp>
        <p:nvSpPr>
          <p:cNvPr id="22" name="Rectangle: Rounded Corners 21">
            <a:extLst>
              <a:ext uri="{FF2B5EF4-FFF2-40B4-BE49-F238E27FC236}">
                <a16:creationId xmlns:a16="http://schemas.microsoft.com/office/drawing/2014/main" id="{27D868A7-4A77-7928-EF15-7F71277CCE77}"/>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Experimental Setup &amp; Design</a:t>
            </a:r>
          </a:p>
        </p:txBody>
      </p:sp>
    </p:spTree>
    <p:extLst>
      <p:ext uri="{BB962C8B-B14F-4D97-AF65-F5344CB8AC3E}">
        <p14:creationId xmlns:p14="http://schemas.microsoft.com/office/powerpoint/2010/main" val="3762230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37AA5-7AC6-800E-A134-C1E9118336C6}"/>
              </a:ext>
            </a:extLst>
          </p:cNvPr>
          <p:cNvSpPr>
            <a:spLocks noGrp="1"/>
          </p:cNvSpPr>
          <p:nvPr>
            <p:ph type="title"/>
          </p:nvPr>
        </p:nvSpPr>
        <p:spPr>
          <a:xfrm>
            <a:off x="311700" y="94881"/>
            <a:ext cx="8520600" cy="841800"/>
          </a:xfrm>
        </p:spPr>
        <p:txBody>
          <a:bodyPr/>
          <a:lstStyle/>
          <a:p>
            <a:r>
              <a:rPr lang="en-US" dirty="0"/>
              <a:t>References</a:t>
            </a:r>
          </a:p>
        </p:txBody>
      </p:sp>
      <p:sp>
        <p:nvSpPr>
          <p:cNvPr id="3" name="TextBox 2">
            <a:extLst>
              <a:ext uri="{FF2B5EF4-FFF2-40B4-BE49-F238E27FC236}">
                <a16:creationId xmlns:a16="http://schemas.microsoft.com/office/drawing/2014/main" id="{0945591A-CC38-07EF-14F4-F41E1B8358CA}"/>
              </a:ext>
            </a:extLst>
          </p:cNvPr>
          <p:cNvSpPr txBox="1"/>
          <p:nvPr/>
        </p:nvSpPr>
        <p:spPr>
          <a:xfrm>
            <a:off x="554804" y="1263721"/>
            <a:ext cx="7941924" cy="1674946"/>
          </a:xfrm>
          <a:prstGeom prst="rect">
            <a:avLst/>
          </a:prstGeom>
          <a:noFill/>
        </p:spPr>
        <p:txBody>
          <a:bodyPr wrap="square" rtlCol="0">
            <a:spAutoFit/>
          </a:bodyPr>
          <a:lstStyle/>
          <a:p>
            <a:pPr>
              <a:lnSpc>
                <a:spcPct val="150000"/>
              </a:lnSpc>
            </a:pPr>
            <a:r>
              <a:rPr lang="en-US" dirty="0">
                <a:latin typeface="Fira Sans Condensed" panose="020B0503050000020004" pitchFamily="34" charset="0"/>
              </a:rPr>
              <a:t>1. ODD and Behavior Based Scenario Generation for Automated Driving Systems</a:t>
            </a:r>
          </a:p>
          <a:p>
            <a:pPr>
              <a:lnSpc>
                <a:spcPct val="150000"/>
              </a:lnSpc>
            </a:pPr>
            <a:r>
              <a:rPr lang="en-US" dirty="0">
                <a:latin typeface="Fira Sans Condensed" panose="020B0503050000020004" pitchFamily="34" charset="0"/>
              </a:rPr>
              <a:t>2. </a:t>
            </a:r>
            <a:r>
              <a:rPr lang="en-US" b="0" i="0" dirty="0">
                <a:solidFill>
                  <a:srgbClr val="333333"/>
                </a:solidFill>
                <a:effectLst/>
                <a:latin typeface="Fira Sans Condensed" panose="020B0503050000020004" pitchFamily="34" charset="0"/>
                <a:hlinkClick r:id="rId3"/>
              </a:rPr>
              <a:t>Top 8 Autonomous Driving Open Source Projects One Must Try Hands-On</a:t>
            </a:r>
            <a:endParaRPr lang="en-US" b="0" i="0" dirty="0">
              <a:solidFill>
                <a:srgbClr val="333333"/>
              </a:solidFill>
              <a:effectLst/>
              <a:latin typeface="Fira Sans Condensed" panose="020B0503050000020004" pitchFamily="34" charset="0"/>
            </a:endParaRPr>
          </a:p>
          <a:p>
            <a:pPr>
              <a:lnSpc>
                <a:spcPct val="150000"/>
              </a:lnSpc>
            </a:pPr>
            <a:r>
              <a:rPr lang="en-US" dirty="0">
                <a:solidFill>
                  <a:srgbClr val="333333"/>
                </a:solidFill>
                <a:latin typeface="Fira Sans Condensed" panose="020B0503050000020004" pitchFamily="34" charset="0"/>
              </a:rPr>
              <a:t>3. </a:t>
            </a:r>
            <a:r>
              <a:rPr lang="en-US" dirty="0">
                <a:solidFill>
                  <a:srgbClr val="333333"/>
                </a:solidFill>
                <a:latin typeface="Fira Sans Condensed" panose="020B0503050000020004" pitchFamily="34" charset="0"/>
                <a:hlinkClick r:id="rId4"/>
              </a:rPr>
              <a:t>Prospect Theory &amp; Political Science</a:t>
            </a:r>
            <a:endParaRPr lang="en-US" dirty="0">
              <a:solidFill>
                <a:srgbClr val="333333"/>
              </a:solidFill>
              <a:latin typeface="Fira Sans Condensed" panose="020B0503050000020004" pitchFamily="34" charset="0"/>
            </a:endParaRPr>
          </a:p>
          <a:p>
            <a:pPr>
              <a:lnSpc>
                <a:spcPct val="150000"/>
              </a:lnSpc>
            </a:pPr>
            <a:r>
              <a:rPr lang="en-US" dirty="0">
                <a:solidFill>
                  <a:srgbClr val="333333"/>
                </a:solidFill>
                <a:latin typeface="Fira Sans Condensed" panose="020B0503050000020004" pitchFamily="34" charset="0"/>
              </a:rPr>
              <a:t>4. Interview with a T&amp;E Engineer in the AI &amp; Autonomy Development Branch, NAWCAD</a:t>
            </a:r>
            <a:br>
              <a:rPr lang="en-US" dirty="0">
                <a:latin typeface="Fira Sans Condensed" panose="020B0503050000020004" pitchFamily="34" charset="0"/>
              </a:rPr>
            </a:br>
            <a:endParaRPr lang="en-US" dirty="0">
              <a:latin typeface="Fira Sans Condensed" panose="020B0503050000020004" pitchFamily="34" charset="0"/>
            </a:endParaRPr>
          </a:p>
        </p:txBody>
      </p:sp>
    </p:spTree>
    <p:extLst>
      <p:ext uri="{BB962C8B-B14F-4D97-AF65-F5344CB8AC3E}">
        <p14:creationId xmlns:p14="http://schemas.microsoft.com/office/powerpoint/2010/main" val="4250425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37AA5-7AC6-800E-A134-C1E9118336C6}"/>
              </a:ext>
            </a:extLst>
          </p:cNvPr>
          <p:cNvSpPr>
            <a:spLocks noGrp="1"/>
          </p:cNvSpPr>
          <p:nvPr>
            <p:ph type="title"/>
          </p:nvPr>
        </p:nvSpPr>
        <p:spPr>
          <a:xfrm>
            <a:off x="311700" y="94881"/>
            <a:ext cx="8520600" cy="841800"/>
          </a:xfrm>
        </p:spPr>
        <p:txBody>
          <a:bodyPr/>
          <a:lstStyle/>
          <a:p>
            <a:r>
              <a:rPr lang="en-US" dirty="0"/>
              <a:t>What is the problem?</a:t>
            </a:r>
          </a:p>
        </p:txBody>
      </p:sp>
      <p:sp>
        <p:nvSpPr>
          <p:cNvPr id="5" name="TextBox 4">
            <a:extLst>
              <a:ext uri="{FF2B5EF4-FFF2-40B4-BE49-F238E27FC236}">
                <a16:creationId xmlns:a16="http://schemas.microsoft.com/office/drawing/2014/main" id="{A6BF3B8F-8986-87C4-550D-E7AF527B5750}"/>
              </a:ext>
            </a:extLst>
          </p:cNvPr>
          <p:cNvSpPr txBox="1"/>
          <p:nvPr/>
        </p:nvSpPr>
        <p:spPr>
          <a:xfrm>
            <a:off x="203200" y="1287768"/>
            <a:ext cx="8813799" cy="1046440"/>
          </a:xfrm>
          <a:prstGeom prst="rect">
            <a:avLst/>
          </a:prstGeom>
          <a:noFill/>
        </p:spPr>
        <p:txBody>
          <a:bodyPr wrap="square" rtlCol="0">
            <a:spAutoFit/>
          </a:bodyPr>
          <a:lstStyle/>
          <a:p>
            <a:pPr algn="ctr"/>
            <a:r>
              <a:rPr lang="en-US" sz="3100" b="1" dirty="0">
                <a:solidFill>
                  <a:schemeClr val="tx1"/>
                </a:solidFill>
                <a:latin typeface="Fira Sans Condensed" panose="020B0503050000020004" pitchFamily="34" charset="0"/>
                <a:ea typeface="Roboto" panose="02000000000000000000" pitchFamily="2" charset="0"/>
                <a:cs typeface="Roboto" panose="02000000000000000000" pitchFamily="2" charset="0"/>
              </a:rPr>
              <a:t>Given an unknown autonomous system, how do we</a:t>
            </a:r>
            <a:r>
              <a:rPr lang="en-US" sz="3100" b="1" dirty="0">
                <a:solidFill>
                  <a:schemeClr val="accent1">
                    <a:lumMod val="75000"/>
                  </a:schemeClr>
                </a:solidFill>
                <a:latin typeface="Fira Sans Condensed" panose="020B0503050000020004" pitchFamily="34" charset="0"/>
                <a:ea typeface="Roboto" panose="02000000000000000000" pitchFamily="2" charset="0"/>
                <a:cs typeface="Roboto" panose="02000000000000000000" pitchFamily="2" charset="0"/>
              </a:rPr>
              <a:t> verify/quantify that the system is safe?</a:t>
            </a:r>
            <a:endParaRPr lang="en-US" sz="3100" dirty="0">
              <a:solidFill>
                <a:schemeClr val="accent1">
                  <a:lumMod val="75000"/>
                </a:schemeClr>
              </a:solidFill>
              <a:latin typeface="Fira Sans Condensed" panose="020B0503050000020004" pitchFamily="34" charset="0"/>
              <a:ea typeface="Roboto" panose="02000000000000000000" pitchFamily="2" charset="0"/>
              <a:cs typeface="Roboto" panose="02000000000000000000" pitchFamily="2" charset="0"/>
            </a:endParaRPr>
          </a:p>
        </p:txBody>
      </p:sp>
      <p:sp>
        <p:nvSpPr>
          <p:cNvPr id="3" name="TextBox 2">
            <a:extLst>
              <a:ext uri="{FF2B5EF4-FFF2-40B4-BE49-F238E27FC236}">
                <a16:creationId xmlns:a16="http://schemas.microsoft.com/office/drawing/2014/main" id="{35AEBF81-7A9E-7AB0-DD29-2F32D7B8C34A}"/>
              </a:ext>
            </a:extLst>
          </p:cNvPr>
          <p:cNvSpPr txBox="1"/>
          <p:nvPr/>
        </p:nvSpPr>
        <p:spPr>
          <a:xfrm>
            <a:off x="311697" y="2804006"/>
            <a:ext cx="8520601" cy="830997"/>
          </a:xfrm>
          <a:prstGeom prst="rect">
            <a:avLst/>
          </a:prstGeom>
          <a:noFill/>
        </p:spPr>
        <p:txBody>
          <a:bodyPr wrap="square" rtlCol="0">
            <a:spAutoFit/>
          </a:bodyPr>
          <a:lstStyle/>
          <a:p>
            <a:pPr marL="457200" indent="-457200">
              <a:buFont typeface="Arial" panose="020B0604020202020204" pitchFamily="34" charset="0"/>
              <a:buChar char="•"/>
            </a:pPr>
            <a:r>
              <a:rPr lang="en-US" sz="2400" dirty="0">
                <a:solidFill>
                  <a:schemeClr val="tx1"/>
                </a:solidFill>
                <a:latin typeface="Fira Sans Condensed" panose="020B0503050000020004" pitchFamily="34" charset="0"/>
                <a:ea typeface="Roboto" panose="02000000000000000000" pitchFamily="2" charset="0"/>
                <a:cs typeface="Roboto" panose="02000000000000000000" pitchFamily="2" charset="0"/>
              </a:rPr>
              <a:t>What is considered ‘</a:t>
            </a:r>
            <a:r>
              <a:rPr lang="en-US" sz="2400" b="1" dirty="0">
                <a:solidFill>
                  <a:schemeClr val="tx1"/>
                </a:solidFill>
                <a:latin typeface="Fira Sans Condensed" panose="020B0503050000020004" pitchFamily="34" charset="0"/>
                <a:ea typeface="Roboto" panose="02000000000000000000" pitchFamily="2" charset="0"/>
                <a:cs typeface="Roboto" panose="02000000000000000000" pitchFamily="2" charset="0"/>
              </a:rPr>
              <a:t>safe</a:t>
            </a:r>
            <a:r>
              <a:rPr lang="en-US" sz="2400" dirty="0">
                <a:solidFill>
                  <a:schemeClr val="tx1"/>
                </a:solidFill>
                <a:latin typeface="Fira Sans Condensed" panose="020B0503050000020004" pitchFamily="34" charset="0"/>
                <a:ea typeface="Roboto" panose="02000000000000000000" pitchFamily="2" charset="0"/>
                <a:cs typeface="Roboto" panose="02000000000000000000" pitchFamily="2" charset="0"/>
              </a:rPr>
              <a:t>’? What is considered ‘</a:t>
            </a:r>
            <a:r>
              <a:rPr lang="en-US" sz="2400" b="1" dirty="0">
                <a:solidFill>
                  <a:schemeClr val="tx1"/>
                </a:solidFill>
                <a:latin typeface="Fira Sans Condensed" panose="020B0503050000020004" pitchFamily="34" charset="0"/>
                <a:ea typeface="Roboto" panose="02000000000000000000" pitchFamily="2" charset="0"/>
                <a:cs typeface="Roboto" panose="02000000000000000000" pitchFamily="2" charset="0"/>
              </a:rPr>
              <a:t>unsafe</a:t>
            </a:r>
            <a:r>
              <a:rPr lang="en-US" sz="2400" dirty="0">
                <a:solidFill>
                  <a:schemeClr val="tx1"/>
                </a:solidFill>
                <a:latin typeface="Fira Sans Condensed" panose="020B0503050000020004" pitchFamily="34" charset="0"/>
                <a:ea typeface="Roboto" panose="02000000000000000000" pitchFamily="2" charset="0"/>
                <a:cs typeface="Roboto" panose="02000000000000000000" pitchFamily="2" charset="0"/>
              </a:rPr>
              <a:t>’?</a:t>
            </a:r>
          </a:p>
          <a:p>
            <a:endParaRPr lang="en-US" sz="2400" dirty="0">
              <a:solidFill>
                <a:schemeClr val="tx1"/>
              </a:solidFill>
              <a:latin typeface="Fira Sans Condensed" panose="020B0503050000020004" pitchFamily="34" charset="0"/>
              <a:ea typeface="Roboto" panose="02000000000000000000" pitchFamily="2" charset="0"/>
              <a:cs typeface="Roboto" panose="02000000000000000000" pitchFamily="2" charset="0"/>
            </a:endParaRPr>
          </a:p>
        </p:txBody>
      </p:sp>
      <p:sp>
        <p:nvSpPr>
          <p:cNvPr id="10" name="Rectangle: Rounded Corners 9">
            <a:extLst>
              <a:ext uri="{FF2B5EF4-FFF2-40B4-BE49-F238E27FC236}">
                <a16:creationId xmlns:a16="http://schemas.microsoft.com/office/drawing/2014/main" id="{1490180C-1BEF-29C4-7808-99B9DD65C132}"/>
              </a:ext>
            </a:extLst>
          </p:cNvPr>
          <p:cNvSpPr/>
          <p:nvPr/>
        </p:nvSpPr>
        <p:spPr>
          <a:xfrm>
            <a:off x="3054098" y="4873424"/>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11" name="Rectangle: Rounded Corners 10">
            <a:extLst>
              <a:ext uri="{FF2B5EF4-FFF2-40B4-BE49-F238E27FC236}">
                <a16:creationId xmlns:a16="http://schemas.microsoft.com/office/drawing/2014/main" id="{678ED038-BB72-8DDB-E151-7573DE0A5718}"/>
              </a:ext>
            </a:extLst>
          </p:cNvPr>
          <p:cNvSpPr/>
          <p:nvPr/>
        </p:nvSpPr>
        <p:spPr>
          <a:xfrm>
            <a:off x="0"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12" name="Rectangle: Rounded Corners 11">
            <a:extLst>
              <a:ext uri="{FF2B5EF4-FFF2-40B4-BE49-F238E27FC236}">
                <a16:creationId xmlns:a16="http://schemas.microsoft.com/office/drawing/2014/main" id="{F5B0EA28-398B-E41A-0F5B-6E5227C53E81}"/>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Experimental Setup &amp; Design</a:t>
            </a:r>
          </a:p>
        </p:txBody>
      </p:sp>
    </p:spTree>
    <p:extLst>
      <p:ext uri="{BB962C8B-B14F-4D97-AF65-F5344CB8AC3E}">
        <p14:creationId xmlns:p14="http://schemas.microsoft.com/office/powerpoint/2010/main" val="1835303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37AA5-7AC6-800E-A134-C1E9118336C6}"/>
              </a:ext>
            </a:extLst>
          </p:cNvPr>
          <p:cNvSpPr>
            <a:spLocks noGrp="1"/>
          </p:cNvSpPr>
          <p:nvPr>
            <p:ph type="title"/>
          </p:nvPr>
        </p:nvSpPr>
        <p:spPr>
          <a:xfrm>
            <a:off x="311700" y="94881"/>
            <a:ext cx="8520600" cy="841800"/>
          </a:xfrm>
        </p:spPr>
        <p:txBody>
          <a:bodyPr/>
          <a:lstStyle/>
          <a:p>
            <a:r>
              <a:rPr lang="en-US" dirty="0"/>
              <a:t>What is the problem?</a:t>
            </a:r>
          </a:p>
        </p:txBody>
      </p:sp>
      <p:sp>
        <p:nvSpPr>
          <p:cNvPr id="5" name="TextBox 4">
            <a:extLst>
              <a:ext uri="{FF2B5EF4-FFF2-40B4-BE49-F238E27FC236}">
                <a16:creationId xmlns:a16="http://schemas.microsoft.com/office/drawing/2014/main" id="{A6BF3B8F-8986-87C4-550D-E7AF527B5750}"/>
              </a:ext>
            </a:extLst>
          </p:cNvPr>
          <p:cNvSpPr txBox="1"/>
          <p:nvPr/>
        </p:nvSpPr>
        <p:spPr>
          <a:xfrm>
            <a:off x="203200" y="1287768"/>
            <a:ext cx="8813799" cy="1046440"/>
          </a:xfrm>
          <a:prstGeom prst="rect">
            <a:avLst/>
          </a:prstGeom>
          <a:noFill/>
        </p:spPr>
        <p:txBody>
          <a:bodyPr wrap="square" rtlCol="0">
            <a:spAutoFit/>
          </a:bodyPr>
          <a:lstStyle/>
          <a:p>
            <a:pPr algn="ctr"/>
            <a:r>
              <a:rPr lang="en-US" sz="3100" b="1" dirty="0">
                <a:solidFill>
                  <a:schemeClr val="tx1"/>
                </a:solidFill>
                <a:latin typeface="Fira Sans Condensed" panose="020B0503050000020004" pitchFamily="34" charset="0"/>
                <a:ea typeface="Roboto" panose="02000000000000000000" pitchFamily="2" charset="0"/>
                <a:cs typeface="Roboto" panose="02000000000000000000" pitchFamily="2" charset="0"/>
              </a:rPr>
              <a:t>Given an unknown autonomous system, how do we</a:t>
            </a:r>
            <a:r>
              <a:rPr lang="en-US" sz="3100" b="1" dirty="0">
                <a:solidFill>
                  <a:schemeClr val="accent1">
                    <a:lumMod val="75000"/>
                  </a:schemeClr>
                </a:solidFill>
                <a:latin typeface="Fira Sans Condensed" panose="020B0503050000020004" pitchFamily="34" charset="0"/>
                <a:ea typeface="Roboto" panose="02000000000000000000" pitchFamily="2" charset="0"/>
                <a:cs typeface="Roboto" panose="02000000000000000000" pitchFamily="2" charset="0"/>
              </a:rPr>
              <a:t> verify/quantify that the system is safe?</a:t>
            </a:r>
            <a:endParaRPr lang="en-US" sz="3100" dirty="0">
              <a:solidFill>
                <a:schemeClr val="accent1">
                  <a:lumMod val="75000"/>
                </a:schemeClr>
              </a:solidFill>
              <a:latin typeface="Fira Sans Condensed" panose="020B0503050000020004" pitchFamily="34" charset="0"/>
              <a:ea typeface="Roboto" panose="02000000000000000000" pitchFamily="2" charset="0"/>
              <a:cs typeface="Roboto" panose="02000000000000000000" pitchFamily="2" charset="0"/>
            </a:endParaRPr>
          </a:p>
        </p:txBody>
      </p:sp>
      <p:sp>
        <p:nvSpPr>
          <p:cNvPr id="3" name="TextBox 2">
            <a:extLst>
              <a:ext uri="{FF2B5EF4-FFF2-40B4-BE49-F238E27FC236}">
                <a16:creationId xmlns:a16="http://schemas.microsoft.com/office/drawing/2014/main" id="{35AEBF81-7A9E-7AB0-DD29-2F32D7B8C34A}"/>
              </a:ext>
            </a:extLst>
          </p:cNvPr>
          <p:cNvSpPr txBox="1"/>
          <p:nvPr/>
        </p:nvSpPr>
        <p:spPr>
          <a:xfrm>
            <a:off x="311697" y="2804006"/>
            <a:ext cx="8520601" cy="1200329"/>
          </a:xfrm>
          <a:prstGeom prst="rect">
            <a:avLst/>
          </a:prstGeom>
          <a:noFill/>
        </p:spPr>
        <p:txBody>
          <a:bodyPr wrap="square" rtlCol="0">
            <a:spAutoFit/>
          </a:bodyPr>
          <a:lstStyle/>
          <a:p>
            <a:pPr marL="457200" indent="-457200">
              <a:buFont typeface="Arial" panose="020B0604020202020204" pitchFamily="34" charset="0"/>
              <a:buChar char="•"/>
            </a:pPr>
            <a:r>
              <a:rPr lang="en-US" sz="2400" dirty="0">
                <a:solidFill>
                  <a:schemeClr val="accent6">
                    <a:lumMod val="50000"/>
                  </a:schemeClr>
                </a:solidFill>
                <a:latin typeface="Fira Sans Condensed" panose="020B0503050000020004" pitchFamily="34" charset="0"/>
                <a:ea typeface="Roboto" panose="02000000000000000000" pitchFamily="2" charset="0"/>
                <a:cs typeface="Roboto" panose="02000000000000000000" pitchFamily="2" charset="0"/>
              </a:rPr>
              <a:t>What is considered ‘safe’? What is considered ‘unsafe’?</a:t>
            </a:r>
          </a:p>
          <a:p>
            <a:pPr marL="457200" indent="-457200">
              <a:buFont typeface="Arial" panose="020B0604020202020204" pitchFamily="34" charset="0"/>
              <a:buChar char="•"/>
            </a:pPr>
            <a:r>
              <a:rPr lang="en-US" sz="2400" dirty="0">
                <a:solidFill>
                  <a:schemeClr val="tx1"/>
                </a:solidFill>
                <a:latin typeface="Fira Sans Condensed" panose="020B0503050000020004" pitchFamily="34" charset="0"/>
                <a:ea typeface="Roboto" panose="02000000000000000000" pitchFamily="2" charset="0"/>
                <a:cs typeface="Roboto" panose="02000000000000000000" pitchFamily="2" charset="0"/>
              </a:rPr>
              <a:t>How do we ensure that we’re </a:t>
            </a:r>
            <a:r>
              <a:rPr lang="en-US" sz="2400" b="1" dirty="0">
                <a:solidFill>
                  <a:schemeClr val="tx1"/>
                </a:solidFill>
                <a:latin typeface="Fira Sans Condensed" panose="020B0503050000020004" pitchFamily="34" charset="0"/>
                <a:ea typeface="Roboto" panose="02000000000000000000" pitchFamily="2" charset="0"/>
                <a:cs typeface="Roboto" panose="02000000000000000000" pitchFamily="2" charset="0"/>
              </a:rPr>
              <a:t>always operating within specifications</a:t>
            </a:r>
            <a:r>
              <a:rPr lang="en-US" sz="2400" dirty="0">
                <a:solidFill>
                  <a:schemeClr val="tx1"/>
                </a:solidFill>
                <a:latin typeface="Fira Sans Condensed" panose="020B0503050000020004" pitchFamily="34" charset="0"/>
                <a:ea typeface="Roboto" panose="02000000000000000000" pitchFamily="2" charset="0"/>
                <a:cs typeface="Roboto" panose="02000000000000000000" pitchFamily="2" charset="0"/>
              </a:rPr>
              <a:t>?</a:t>
            </a:r>
          </a:p>
        </p:txBody>
      </p:sp>
      <p:sp>
        <p:nvSpPr>
          <p:cNvPr id="10" name="Rectangle: Rounded Corners 9">
            <a:extLst>
              <a:ext uri="{FF2B5EF4-FFF2-40B4-BE49-F238E27FC236}">
                <a16:creationId xmlns:a16="http://schemas.microsoft.com/office/drawing/2014/main" id="{1490180C-1BEF-29C4-7808-99B9DD65C132}"/>
              </a:ext>
            </a:extLst>
          </p:cNvPr>
          <p:cNvSpPr/>
          <p:nvPr/>
        </p:nvSpPr>
        <p:spPr>
          <a:xfrm>
            <a:off x="3054098" y="4873424"/>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11" name="Rectangle: Rounded Corners 10">
            <a:extLst>
              <a:ext uri="{FF2B5EF4-FFF2-40B4-BE49-F238E27FC236}">
                <a16:creationId xmlns:a16="http://schemas.microsoft.com/office/drawing/2014/main" id="{678ED038-BB72-8DDB-E151-7573DE0A5718}"/>
              </a:ext>
            </a:extLst>
          </p:cNvPr>
          <p:cNvSpPr/>
          <p:nvPr/>
        </p:nvSpPr>
        <p:spPr>
          <a:xfrm>
            <a:off x="0"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4" name="Rectangle: Rounded Corners 3">
            <a:extLst>
              <a:ext uri="{FF2B5EF4-FFF2-40B4-BE49-F238E27FC236}">
                <a16:creationId xmlns:a16="http://schemas.microsoft.com/office/drawing/2014/main" id="{1D9DADF3-F8D4-6367-5FB2-4D02F9E25CA1}"/>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Experimental Setup &amp; Design</a:t>
            </a:r>
          </a:p>
        </p:txBody>
      </p:sp>
    </p:spTree>
    <p:extLst>
      <p:ext uri="{BB962C8B-B14F-4D97-AF65-F5344CB8AC3E}">
        <p14:creationId xmlns:p14="http://schemas.microsoft.com/office/powerpoint/2010/main" val="4174687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37AA5-7AC6-800E-A134-C1E9118336C6}"/>
              </a:ext>
            </a:extLst>
          </p:cNvPr>
          <p:cNvSpPr>
            <a:spLocks noGrp="1"/>
          </p:cNvSpPr>
          <p:nvPr>
            <p:ph type="title"/>
          </p:nvPr>
        </p:nvSpPr>
        <p:spPr>
          <a:xfrm>
            <a:off x="311700" y="94881"/>
            <a:ext cx="8520600" cy="841800"/>
          </a:xfrm>
        </p:spPr>
        <p:txBody>
          <a:bodyPr/>
          <a:lstStyle/>
          <a:p>
            <a:r>
              <a:rPr lang="en-US" dirty="0"/>
              <a:t>What is the problem?</a:t>
            </a:r>
          </a:p>
        </p:txBody>
      </p:sp>
      <p:sp>
        <p:nvSpPr>
          <p:cNvPr id="5" name="TextBox 4">
            <a:extLst>
              <a:ext uri="{FF2B5EF4-FFF2-40B4-BE49-F238E27FC236}">
                <a16:creationId xmlns:a16="http://schemas.microsoft.com/office/drawing/2014/main" id="{A6BF3B8F-8986-87C4-550D-E7AF527B5750}"/>
              </a:ext>
            </a:extLst>
          </p:cNvPr>
          <p:cNvSpPr txBox="1"/>
          <p:nvPr/>
        </p:nvSpPr>
        <p:spPr>
          <a:xfrm>
            <a:off x="203200" y="1287768"/>
            <a:ext cx="8813799" cy="1046440"/>
          </a:xfrm>
          <a:prstGeom prst="rect">
            <a:avLst/>
          </a:prstGeom>
          <a:noFill/>
        </p:spPr>
        <p:txBody>
          <a:bodyPr wrap="square" rtlCol="0">
            <a:spAutoFit/>
          </a:bodyPr>
          <a:lstStyle/>
          <a:p>
            <a:pPr algn="ctr"/>
            <a:r>
              <a:rPr lang="en-US" sz="3100" b="1" dirty="0">
                <a:solidFill>
                  <a:schemeClr val="tx1"/>
                </a:solidFill>
                <a:latin typeface="Fira Sans Condensed" panose="020B0503050000020004" pitchFamily="34" charset="0"/>
                <a:ea typeface="Roboto" panose="02000000000000000000" pitchFamily="2" charset="0"/>
                <a:cs typeface="Roboto" panose="02000000000000000000" pitchFamily="2" charset="0"/>
              </a:rPr>
              <a:t>Given an unknown autonomous system, how do we</a:t>
            </a:r>
            <a:r>
              <a:rPr lang="en-US" sz="3100" b="1" dirty="0">
                <a:solidFill>
                  <a:schemeClr val="accent1">
                    <a:lumMod val="75000"/>
                  </a:schemeClr>
                </a:solidFill>
                <a:latin typeface="Fira Sans Condensed" panose="020B0503050000020004" pitchFamily="34" charset="0"/>
                <a:ea typeface="Roboto" panose="02000000000000000000" pitchFamily="2" charset="0"/>
                <a:cs typeface="Roboto" panose="02000000000000000000" pitchFamily="2" charset="0"/>
              </a:rPr>
              <a:t> verify/quantify that the system is safe?</a:t>
            </a:r>
            <a:endParaRPr lang="en-US" sz="3100" dirty="0">
              <a:solidFill>
                <a:schemeClr val="accent1">
                  <a:lumMod val="75000"/>
                </a:schemeClr>
              </a:solidFill>
              <a:latin typeface="Fira Sans Condensed" panose="020B0503050000020004" pitchFamily="34" charset="0"/>
              <a:ea typeface="Roboto" panose="02000000000000000000" pitchFamily="2" charset="0"/>
              <a:cs typeface="Roboto" panose="02000000000000000000" pitchFamily="2" charset="0"/>
            </a:endParaRPr>
          </a:p>
        </p:txBody>
      </p:sp>
      <p:sp>
        <p:nvSpPr>
          <p:cNvPr id="3" name="TextBox 2">
            <a:extLst>
              <a:ext uri="{FF2B5EF4-FFF2-40B4-BE49-F238E27FC236}">
                <a16:creationId xmlns:a16="http://schemas.microsoft.com/office/drawing/2014/main" id="{35AEBF81-7A9E-7AB0-DD29-2F32D7B8C34A}"/>
              </a:ext>
            </a:extLst>
          </p:cNvPr>
          <p:cNvSpPr txBox="1"/>
          <p:nvPr/>
        </p:nvSpPr>
        <p:spPr>
          <a:xfrm>
            <a:off x="311697" y="2804006"/>
            <a:ext cx="8520601" cy="1938992"/>
          </a:xfrm>
          <a:prstGeom prst="rect">
            <a:avLst/>
          </a:prstGeom>
          <a:noFill/>
        </p:spPr>
        <p:txBody>
          <a:bodyPr wrap="square" rtlCol="0">
            <a:spAutoFit/>
          </a:bodyPr>
          <a:lstStyle/>
          <a:p>
            <a:pPr marL="457200" indent="-457200">
              <a:buFont typeface="Arial" panose="020B0604020202020204" pitchFamily="34" charset="0"/>
              <a:buChar char="•"/>
            </a:pPr>
            <a:r>
              <a:rPr lang="en-US" sz="2400" dirty="0">
                <a:solidFill>
                  <a:schemeClr val="accent6">
                    <a:lumMod val="50000"/>
                  </a:schemeClr>
                </a:solidFill>
                <a:latin typeface="Fira Sans Condensed" panose="020B0503050000020004" pitchFamily="34" charset="0"/>
                <a:ea typeface="Roboto" panose="02000000000000000000" pitchFamily="2" charset="0"/>
                <a:cs typeface="Roboto" panose="02000000000000000000" pitchFamily="2" charset="0"/>
              </a:rPr>
              <a:t>What is considered ‘safe’? What is considered ‘unsafe’?</a:t>
            </a:r>
          </a:p>
          <a:p>
            <a:pPr marL="457200" indent="-457200">
              <a:buFont typeface="Arial" panose="020B0604020202020204" pitchFamily="34" charset="0"/>
              <a:buChar char="•"/>
            </a:pPr>
            <a:r>
              <a:rPr lang="en-US" sz="2400" dirty="0">
                <a:solidFill>
                  <a:schemeClr val="accent6">
                    <a:lumMod val="50000"/>
                  </a:schemeClr>
                </a:solidFill>
                <a:latin typeface="Fira Sans Condensed" panose="020B0503050000020004" pitchFamily="34" charset="0"/>
                <a:ea typeface="Roboto" panose="02000000000000000000" pitchFamily="2" charset="0"/>
                <a:cs typeface="Roboto" panose="02000000000000000000" pitchFamily="2" charset="0"/>
              </a:rPr>
              <a:t>How do we ensure that we’re always operating within specifications?</a:t>
            </a:r>
          </a:p>
          <a:p>
            <a:pPr marL="457200" indent="-457200">
              <a:buFont typeface="Arial" panose="020B0604020202020204" pitchFamily="34" charset="0"/>
              <a:buChar char="•"/>
            </a:pPr>
            <a:r>
              <a:rPr lang="en-US" sz="2400" dirty="0">
                <a:solidFill>
                  <a:schemeClr val="tx1"/>
                </a:solidFill>
                <a:latin typeface="Fira Sans Condensed" panose="020B0503050000020004" pitchFamily="34" charset="0"/>
                <a:ea typeface="Roboto" panose="02000000000000000000" pitchFamily="2" charset="0"/>
                <a:cs typeface="Roboto" panose="02000000000000000000" pitchFamily="2" charset="0"/>
              </a:rPr>
              <a:t>Now that we know that we are operating within specifications, what </a:t>
            </a:r>
            <a:r>
              <a:rPr lang="en-US" sz="2400" b="1" dirty="0">
                <a:solidFill>
                  <a:schemeClr val="tx1"/>
                </a:solidFill>
                <a:latin typeface="Fira Sans Condensed" panose="020B0503050000020004" pitchFamily="34" charset="0"/>
                <a:ea typeface="Roboto" panose="02000000000000000000" pitchFamily="2" charset="0"/>
                <a:cs typeface="Roboto" panose="02000000000000000000" pitchFamily="2" charset="0"/>
              </a:rPr>
              <a:t>cascading failures </a:t>
            </a:r>
            <a:r>
              <a:rPr lang="en-US" sz="2400" dirty="0">
                <a:solidFill>
                  <a:schemeClr val="tx1"/>
                </a:solidFill>
                <a:latin typeface="Fira Sans Condensed" panose="020B0503050000020004" pitchFamily="34" charset="0"/>
                <a:ea typeface="Roboto" panose="02000000000000000000" pitchFamily="2" charset="0"/>
                <a:cs typeface="Roboto" panose="02000000000000000000" pitchFamily="2" charset="0"/>
              </a:rPr>
              <a:t>may exist?</a:t>
            </a:r>
          </a:p>
        </p:txBody>
      </p:sp>
      <p:sp>
        <p:nvSpPr>
          <p:cNvPr id="10" name="Rectangle: Rounded Corners 9">
            <a:extLst>
              <a:ext uri="{FF2B5EF4-FFF2-40B4-BE49-F238E27FC236}">
                <a16:creationId xmlns:a16="http://schemas.microsoft.com/office/drawing/2014/main" id="{1490180C-1BEF-29C4-7808-99B9DD65C132}"/>
              </a:ext>
            </a:extLst>
          </p:cNvPr>
          <p:cNvSpPr/>
          <p:nvPr/>
        </p:nvSpPr>
        <p:spPr>
          <a:xfrm>
            <a:off x="3054098" y="4873424"/>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11" name="Rectangle: Rounded Corners 10">
            <a:extLst>
              <a:ext uri="{FF2B5EF4-FFF2-40B4-BE49-F238E27FC236}">
                <a16:creationId xmlns:a16="http://schemas.microsoft.com/office/drawing/2014/main" id="{678ED038-BB72-8DDB-E151-7573DE0A5718}"/>
              </a:ext>
            </a:extLst>
          </p:cNvPr>
          <p:cNvSpPr/>
          <p:nvPr/>
        </p:nvSpPr>
        <p:spPr>
          <a:xfrm>
            <a:off x="0"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4" name="Rectangle: Rounded Corners 3">
            <a:extLst>
              <a:ext uri="{FF2B5EF4-FFF2-40B4-BE49-F238E27FC236}">
                <a16:creationId xmlns:a16="http://schemas.microsoft.com/office/drawing/2014/main" id="{7A01D653-2E76-E90E-C3F0-E307BD61DF63}"/>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Experimental Setup &amp; Design</a:t>
            </a:r>
          </a:p>
        </p:txBody>
      </p:sp>
    </p:spTree>
    <p:extLst>
      <p:ext uri="{BB962C8B-B14F-4D97-AF65-F5344CB8AC3E}">
        <p14:creationId xmlns:p14="http://schemas.microsoft.com/office/powerpoint/2010/main" val="23638715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Rounded Corners 43">
            <a:extLst>
              <a:ext uri="{FF2B5EF4-FFF2-40B4-BE49-F238E27FC236}">
                <a16:creationId xmlns:a16="http://schemas.microsoft.com/office/drawing/2014/main" id="{6EE62238-2999-143F-F67E-0E8F67978596}"/>
              </a:ext>
            </a:extLst>
          </p:cNvPr>
          <p:cNvSpPr/>
          <p:nvPr/>
        </p:nvSpPr>
        <p:spPr>
          <a:xfrm>
            <a:off x="3054098" y="4873424"/>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45" name="Rectangle: Rounded Corners 44">
            <a:extLst>
              <a:ext uri="{FF2B5EF4-FFF2-40B4-BE49-F238E27FC236}">
                <a16:creationId xmlns:a16="http://schemas.microsoft.com/office/drawing/2014/main" id="{EFEE7EF8-97A8-4FE7-7A6A-C83CD6364E59}"/>
              </a:ext>
            </a:extLst>
          </p:cNvPr>
          <p:cNvSpPr/>
          <p:nvPr/>
        </p:nvSpPr>
        <p:spPr>
          <a:xfrm>
            <a:off x="0"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46" name="Title 1">
            <a:extLst>
              <a:ext uri="{FF2B5EF4-FFF2-40B4-BE49-F238E27FC236}">
                <a16:creationId xmlns:a16="http://schemas.microsoft.com/office/drawing/2014/main" id="{51266548-3E90-6ACC-3C06-314FF7621F2D}"/>
              </a:ext>
            </a:extLst>
          </p:cNvPr>
          <p:cNvSpPr>
            <a:spLocks noGrp="1"/>
          </p:cNvSpPr>
          <p:nvPr>
            <p:ph type="title"/>
          </p:nvPr>
        </p:nvSpPr>
        <p:spPr>
          <a:xfrm>
            <a:off x="561082" y="273021"/>
            <a:ext cx="8520600" cy="841800"/>
          </a:xfrm>
        </p:spPr>
        <p:txBody>
          <a:bodyPr/>
          <a:lstStyle/>
          <a:p>
            <a:pPr algn="r"/>
            <a:r>
              <a:rPr lang="en-US" dirty="0"/>
              <a:t>Start Your Engines: The Kickoff Recap 🎮</a:t>
            </a:r>
          </a:p>
        </p:txBody>
      </p:sp>
      <p:sp>
        <p:nvSpPr>
          <p:cNvPr id="47" name="TextBox 46">
            <a:extLst>
              <a:ext uri="{FF2B5EF4-FFF2-40B4-BE49-F238E27FC236}">
                <a16:creationId xmlns:a16="http://schemas.microsoft.com/office/drawing/2014/main" id="{3C5F090B-DA68-8051-B72E-F3260B72812E}"/>
              </a:ext>
            </a:extLst>
          </p:cNvPr>
          <p:cNvSpPr txBox="1"/>
          <p:nvPr/>
        </p:nvSpPr>
        <p:spPr>
          <a:xfrm>
            <a:off x="222603" y="1944745"/>
            <a:ext cx="8746735" cy="2308324"/>
          </a:xfrm>
          <a:prstGeom prst="rect">
            <a:avLst/>
          </a:prstGeom>
          <a:noFill/>
        </p:spPr>
        <p:txBody>
          <a:bodyPr wrap="square">
            <a:spAutoFit/>
          </a:bodyPr>
          <a:lstStyle/>
          <a:p>
            <a:r>
              <a:rPr lang="en-US" sz="2400" dirty="0">
                <a:latin typeface="Fira Sans Condensed" panose="020B0503050000020004" pitchFamily="34" charset="0"/>
                <a:ea typeface="Roboto" panose="02000000000000000000" pitchFamily="2" charset="0"/>
                <a:cs typeface="Roboto" panose="02000000000000000000" pitchFamily="2" charset="0"/>
              </a:rPr>
              <a:t>Two big problems in the safety community:</a:t>
            </a:r>
          </a:p>
          <a:p>
            <a:endParaRPr lang="en-US" sz="2400" dirty="0">
              <a:latin typeface="Fira Sans Condensed" panose="020B0503050000020004" pitchFamily="34" charset="0"/>
              <a:ea typeface="Roboto" panose="02000000000000000000" pitchFamily="2" charset="0"/>
              <a:cs typeface="Roboto" panose="02000000000000000000" pitchFamily="2" charset="0"/>
            </a:endParaRPr>
          </a:p>
          <a:p>
            <a:pPr marL="228600" indent="-228600">
              <a:buAutoNum type="arabicPeriod"/>
            </a:pPr>
            <a:r>
              <a:rPr lang="en-US" sz="2400" dirty="0">
                <a:latin typeface="Fira Sans Condensed" panose="020B0503050000020004" pitchFamily="34" charset="0"/>
                <a:ea typeface="Roboto" panose="02000000000000000000" pitchFamily="2" charset="0"/>
                <a:cs typeface="Roboto" panose="02000000000000000000" pitchFamily="2" charset="0"/>
              </a:rPr>
              <a:t>We don’t have tools to </a:t>
            </a:r>
            <a:r>
              <a:rPr lang="en-US" sz="2400" b="1" dirty="0">
                <a:latin typeface="Fira Sans Condensed" panose="020B0503050000020004" pitchFamily="34" charset="0"/>
                <a:ea typeface="Roboto" panose="02000000000000000000" pitchFamily="2" charset="0"/>
                <a:cs typeface="Roboto" panose="02000000000000000000" pitchFamily="2" charset="0"/>
              </a:rPr>
              <a:t>figure out if an autonomous system is safe</a:t>
            </a:r>
            <a:r>
              <a:rPr lang="en-US" sz="2400" dirty="0">
                <a:latin typeface="Fira Sans Condensed" panose="020B0503050000020004" pitchFamily="34" charset="0"/>
                <a:ea typeface="Roboto" panose="02000000000000000000" pitchFamily="2" charset="0"/>
                <a:cs typeface="Roboto" panose="02000000000000000000" pitchFamily="2" charset="0"/>
              </a:rPr>
              <a:t>.</a:t>
            </a:r>
          </a:p>
          <a:p>
            <a:pPr marL="228600" indent="-228600">
              <a:buAutoNum type="arabicPeriod"/>
            </a:pPr>
            <a:endParaRPr lang="en-US" sz="2400" dirty="0">
              <a:latin typeface="Fira Sans Condensed" panose="020B0503050000020004" pitchFamily="34" charset="0"/>
              <a:ea typeface="Roboto" panose="02000000000000000000" pitchFamily="2" charset="0"/>
              <a:cs typeface="Roboto" panose="02000000000000000000" pitchFamily="2" charset="0"/>
            </a:endParaRPr>
          </a:p>
          <a:p>
            <a:pPr marL="228600" indent="-228600">
              <a:buAutoNum type="arabicPeriod"/>
            </a:pPr>
            <a:r>
              <a:rPr lang="en-US" sz="2400" dirty="0">
                <a:latin typeface="Fira Sans Condensed" panose="020B0503050000020004" pitchFamily="34" charset="0"/>
                <a:ea typeface="Roboto" panose="02000000000000000000" pitchFamily="2" charset="0"/>
                <a:cs typeface="Roboto" panose="02000000000000000000" pitchFamily="2" charset="0"/>
              </a:rPr>
              <a:t>What </a:t>
            </a:r>
            <a:r>
              <a:rPr lang="en-US" sz="2400" b="1" dirty="0">
                <a:latin typeface="Fira Sans Condensed" panose="020B0503050000020004" pitchFamily="34" charset="0"/>
                <a:ea typeface="Roboto" panose="02000000000000000000" pitchFamily="2" charset="0"/>
                <a:cs typeface="Roboto" panose="02000000000000000000" pitchFamily="2" charset="0"/>
              </a:rPr>
              <a:t>continual</a:t>
            </a:r>
            <a:r>
              <a:rPr lang="en-US" sz="2400" dirty="0">
                <a:latin typeface="Fira Sans Condensed" panose="020B0503050000020004" pitchFamily="34" charset="0"/>
                <a:ea typeface="Roboto" panose="02000000000000000000" pitchFamily="2" charset="0"/>
                <a:cs typeface="Roboto" panose="02000000000000000000" pitchFamily="2" charset="0"/>
              </a:rPr>
              <a:t> </a:t>
            </a:r>
            <a:r>
              <a:rPr lang="en-US" sz="2400" b="1" dirty="0">
                <a:latin typeface="Fira Sans Condensed" panose="020B0503050000020004" pitchFamily="34" charset="0"/>
                <a:ea typeface="Roboto" panose="02000000000000000000" pitchFamily="2" charset="0"/>
                <a:cs typeface="Roboto" panose="02000000000000000000" pitchFamily="2" charset="0"/>
              </a:rPr>
              <a:t>learning systems </a:t>
            </a:r>
            <a:r>
              <a:rPr lang="en-US" sz="2400" dirty="0">
                <a:latin typeface="Fira Sans Condensed" panose="020B0503050000020004" pitchFamily="34" charset="0"/>
                <a:ea typeface="Roboto" panose="02000000000000000000" pitchFamily="2" charset="0"/>
                <a:cs typeface="Roboto" panose="02000000000000000000" pitchFamily="2" charset="0"/>
              </a:rPr>
              <a:t>are being deployed &amp; how do we evaluate it from a perspective of safety?</a:t>
            </a:r>
          </a:p>
        </p:txBody>
      </p:sp>
      <p:pic>
        <p:nvPicPr>
          <p:cNvPr id="2054" name="Picture 6">
            <a:extLst>
              <a:ext uri="{FF2B5EF4-FFF2-40B4-BE49-F238E27FC236}">
                <a16:creationId xmlns:a16="http://schemas.microsoft.com/office/drawing/2014/main" id="{F77BA5AA-7112-5DC7-5374-1F6D9EF17C5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5467" t="52658" r="35281" b="26639"/>
          <a:stretch/>
        </p:blipFill>
        <p:spPr bwMode="auto">
          <a:xfrm>
            <a:off x="209794" y="0"/>
            <a:ext cx="1444838" cy="1322638"/>
          </a:xfrm>
          <a:prstGeom prst="rect">
            <a:avLst/>
          </a:prstGeom>
          <a:noFill/>
          <a:extLst>
            <a:ext uri="{909E8E84-426E-40DD-AFC4-6F175D3DCCD1}">
              <a14:hiddenFill xmlns:a14="http://schemas.microsoft.com/office/drawing/2010/main">
                <a:solidFill>
                  <a:srgbClr val="FFFFFF"/>
                </a:solidFill>
              </a14:hiddenFill>
            </a:ext>
          </a:extLst>
        </p:spPr>
      </p:pic>
      <p:sp>
        <p:nvSpPr>
          <p:cNvPr id="48" name="Oval 47">
            <a:extLst>
              <a:ext uri="{FF2B5EF4-FFF2-40B4-BE49-F238E27FC236}">
                <a16:creationId xmlns:a16="http://schemas.microsoft.com/office/drawing/2014/main" id="{0F02B8B6-6326-05B7-2C1A-EE174AC1F9C9}"/>
              </a:ext>
            </a:extLst>
          </p:cNvPr>
          <p:cNvSpPr/>
          <p:nvPr/>
        </p:nvSpPr>
        <p:spPr>
          <a:xfrm>
            <a:off x="983013" y="1057359"/>
            <a:ext cx="248887" cy="219693"/>
          </a:xfrm>
          <a:prstGeom prst="ellipse">
            <a:avLst/>
          </a:prstGeom>
          <a:no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E66837D7-4D5A-12F0-C011-6483EEF4C360}"/>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Experimental Setup &amp; Design</a:t>
            </a:r>
          </a:p>
        </p:txBody>
      </p:sp>
    </p:spTree>
    <p:extLst>
      <p:ext uri="{BB962C8B-B14F-4D97-AF65-F5344CB8AC3E}">
        <p14:creationId xmlns:p14="http://schemas.microsoft.com/office/powerpoint/2010/main" val="26591520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FCC3D3CD-1117-AEDE-49E9-C6E4F27E2FF4}"/>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sp>
        <p:nvSpPr>
          <p:cNvPr id="2" name="Google Shape;80;p27">
            <a:extLst>
              <a:ext uri="{FF2B5EF4-FFF2-40B4-BE49-F238E27FC236}">
                <a16:creationId xmlns:a16="http://schemas.microsoft.com/office/drawing/2014/main" id="{A401CA4E-0CFA-4837-9DBE-2A5524EDEF0D}"/>
              </a:ext>
            </a:extLst>
          </p:cNvPr>
          <p:cNvSpPr txBox="1">
            <a:spLocks/>
          </p:cNvSpPr>
          <p:nvPr/>
        </p:nvSpPr>
        <p:spPr>
          <a:xfrm>
            <a:off x="382376" y="75678"/>
            <a:ext cx="8063124" cy="83454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Fira Sans Extra Condensed SemiBold"/>
              <a:buNone/>
              <a:defRPr sz="3600" b="0" i="0" u="none" strike="noStrike" cap="none">
                <a:solidFill>
                  <a:schemeClr val="dk1"/>
                </a:solidFill>
                <a:latin typeface="Fira Sans Extra Condensed SemiBold"/>
                <a:ea typeface="Fira Sans Extra Condensed SemiBold"/>
                <a:cs typeface="Fira Sans Extra Condensed SemiBold"/>
                <a:sym typeface="Fira Sans Extra Condensed SemiBold"/>
              </a:defRPr>
            </a:lvl1pPr>
            <a:lvl2pPr marR="0" lvl="1"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2pPr>
            <a:lvl3pPr marR="0" lvl="2"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3pPr>
            <a:lvl4pPr marR="0" lvl="3"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4pPr>
            <a:lvl5pPr marR="0" lvl="4"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5pPr>
            <a:lvl6pPr marR="0" lvl="5"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6pPr>
            <a:lvl7pPr marR="0" lvl="6"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7pPr>
            <a:lvl8pPr marR="0" lvl="7"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8pPr>
            <a:lvl9pPr marR="0" lvl="8"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9pPr>
          </a:lstStyle>
          <a:p>
            <a:pPr algn="l"/>
            <a:r>
              <a:rPr lang="en-US" sz="3000" dirty="0">
                <a:solidFill>
                  <a:schemeClr val="tx1"/>
                </a:solidFill>
              </a:rPr>
              <a:t>Current Naval Operations: Autonomous Testing 🛩️⚓</a:t>
            </a:r>
          </a:p>
        </p:txBody>
      </p:sp>
      <p:sp>
        <p:nvSpPr>
          <p:cNvPr id="16" name="Rectangle: Rounded Corners 15">
            <a:extLst>
              <a:ext uri="{FF2B5EF4-FFF2-40B4-BE49-F238E27FC236}">
                <a16:creationId xmlns:a16="http://schemas.microsoft.com/office/drawing/2014/main" id="{312FE6CA-A4E1-56AB-C4D0-200028F6A291}"/>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17" name="Rectangle: Rounded Corners 16">
            <a:extLst>
              <a:ext uri="{FF2B5EF4-FFF2-40B4-BE49-F238E27FC236}">
                <a16:creationId xmlns:a16="http://schemas.microsoft.com/office/drawing/2014/main" id="{F047735C-86C3-0B4C-F58C-0B2EECC8B586}"/>
              </a:ext>
            </a:extLst>
          </p:cNvPr>
          <p:cNvSpPr/>
          <p:nvPr/>
        </p:nvSpPr>
        <p:spPr>
          <a:xfrm>
            <a:off x="3044951"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6" name="Text Placeholder 5">
            <a:extLst>
              <a:ext uri="{FF2B5EF4-FFF2-40B4-BE49-F238E27FC236}">
                <a16:creationId xmlns:a16="http://schemas.microsoft.com/office/drawing/2014/main" id="{81737663-D03B-BBF0-9ABF-2104E5294240}"/>
              </a:ext>
            </a:extLst>
          </p:cNvPr>
          <p:cNvSpPr>
            <a:spLocks noGrp="1"/>
          </p:cNvSpPr>
          <p:nvPr>
            <p:ph type="body" idx="1"/>
          </p:nvPr>
        </p:nvSpPr>
        <p:spPr>
          <a:xfrm>
            <a:off x="0" y="1152475"/>
            <a:ext cx="4737100" cy="3416400"/>
          </a:xfrm>
        </p:spPr>
        <p:txBody>
          <a:bodyPr/>
          <a:lstStyle/>
          <a:p>
            <a:pPr marL="127000" indent="0" algn="ctr">
              <a:buNone/>
            </a:pPr>
            <a:r>
              <a:rPr lang="en-US" sz="1800" b="1" dirty="0">
                <a:latin typeface="Fira Sans Condensed" panose="020B0503050000020004" pitchFamily="34" charset="0"/>
              </a:rPr>
              <a:t>Background Information</a:t>
            </a:r>
          </a:p>
          <a:p>
            <a:pPr marL="127000" indent="0">
              <a:buNone/>
            </a:pPr>
            <a:endParaRPr lang="en-US" b="1" dirty="0">
              <a:latin typeface="Fira Sans Condensed" panose="020B0503050000020004" pitchFamily="34" charset="0"/>
            </a:endParaRPr>
          </a:p>
          <a:p>
            <a:pPr>
              <a:lnSpc>
                <a:spcPts val="2400"/>
              </a:lnSpc>
            </a:pPr>
            <a:r>
              <a:rPr lang="en-US" sz="1800" dirty="0">
                <a:latin typeface="Fira Sans Condensed" panose="020B0503050000020004" pitchFamily="34" charset="0"/>
              </a:rPr>
              <a:t>The Navy acquires numerous autonomous systems annually, ranging from cyber-physical drones to intangible black-box models.</a:t>
            </a:r>
          </a:p>
          <a:p>
            <a:pPr>
              <a:lnSpc>
                <a:spcPts val="2400"/>
              </a:lnSpc>
            </a:pPr>
            <a:r>
              <a:rPr lang="en-US" sz="1800" dirty="0">
                <a:latin typeface="Fira Sans Condensed" panose="020B0503050000020004" pitchFamily="34" charset="0"/>
              </a:rPr>
              <a:t>Contractors often define minimal, self-chosen demonstrations.</a:t>
            </a:r>
          </a:p>
          <a:p>
            <a:pPr>
              <a:lnSpc>
                <a:spcPts val="2400"/>
              </a:lnSpc>
            </a:pPr>
            <a:r>
              <a:rPr lang="en-US" sz="1800" dirty="0">
                <a:latin typeface="Fira Sans Condensed" panose="020B0503050000020004" pitchFamily="34" charset="0"/>
              </a:rPr>
              <a:t>These demos meet only basic requirements &amp; are tested on limited missions, without exploring broader scenarios.</a:t>
            </a:r>
          </a:p>
        </p:txBody>
      </p:sp>
      <p:sp>
        <p:nvSpPr>
          <p:cNvPr id="12" name="TextBox 11">
            <a:extLst>
              <a:ext uri="{FF2B5EF4-FFF2-40B4-BE49-F238E27FC236}">
                <a16:creationId xmlns:a16="http://schemas.microsoft.com/office/drawing/2014/main" id="{30EAE4FE-1960-36C7-526E-E6C25F755CF1}"/>
              </a:ext>
            </a:extLst>
          </p:cNvPr>
          <p:cNvSpPr txBox="1"/>
          <p:nvPr/>
        </p:nvSpPr>
        <p:spPr>
          <a:xfrm>
            <a:off x="8445500" y="4503350"/>
            <a:ext cx="636713" cy="307777"/>
          </a:xfrm>
          <a:prstGeom prst="rect">
            <a:avLst/>
          </a:prstGeom>
          <a:noFill/>
        </p:spPr>
        <p:txBody>
          <a:bodyPr wrap="none" rtlCol="0">
            <a:spAutoFit/>
          </a:bodyPr>
          <a:lstStyle/>
          <a:p>
            <a:r>
              <a:rPr lang="en-US" dirty="0">
                <a:solidFill>
                  <a:schemeClr val="bg1">
                    <a:lumMod val="75000"/>
                  </a:schemeClr>
                </a:solidFill>
                <a:latin typeface="Fira Sans Condensed" panose="020B0503050000020004" pitchFamily="34" charset="0"/>
              </a:rPr>
              <a:t>[3], [4]</a:t>
            </a:r>
          </a:p>
        </p:txBody>
      </p:sp>
    </p:spTree>
    <p:extLst>
      <p:ext uri="{BB962C8B-B14F-4D97-AF65-F5344CB8AC3E}">
        <p14:creationId xmlns:p14="http://schemas.microsoft.com/office/powerpoint/2010/main" val="1324032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FCC3D3CD-1117-AEDE-49E9-C6E4F27E2FF4}"/>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Next Steps and Future Directions</a:t>
            </a:r>
          </a:p>
        </p:txBody>
      </p:sp>
      <p:sp>
        <p:nvSpPr>
          <p:cNvPr id="2" name="Google Shape;80;p27">
            <a:extLst>
              <a:ext uri="{FF2B5EF4-FFF2-40B4-BE49-F238E27FC236}">
                <a16:creationId xmlns:a16="http://schemas.microsoft.com/office/drawing/2014/main" id="{A401CA4E-0CFA-4837-9DBE-2A5524EDEF0D}"/>
              </a:ext>
            </a:extLst>
          </p:cNvPr>
          <p:cNvSpPr txBox="1">
            <a:spLocks/>
          </p:cNvSpPr>
          <p:nvPr/>
        </p:nvSpPr>
        <p:spPr>
          <a:xfrm>
            <a:off x="382376" y="75678"/>
            <a:ext cx="8063124" cy="83454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Fira Sans Extra Condensed SemiBold"/>
              <a:buNone/>
              <a:defRPr sz="3600" b="0" i="0" u="none" strike="noStrike" cap="none">
                <a:solidFill>
                  <a:schemeClr val="dk1"/>
                </a:solidFill>
                <a:latin typeface="Fira Sans Extra Condensed SemiBold"/>
                <a:ea typeface="Fira Sans Extra Condensed SemiBold"/>
                <a:cs typeface="Fira Sans Extra Condensed SemiBold"/>
                <a:sym typeface="Fira Sans Extra Condensed SemiBold"/>
              </a:defRPr>
            </a:lvl1pPr>
            <a:lvl2pPr marR="0" lvl="1"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2pPr>
            <a:lvl3pPr marR="0" lvl="2"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3pPr>
            <a:lvl4pPr marR="0" lvl="3"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4pPr>
            <a:lvl5pPr marR="0" lvl="4"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5pPr>
            <a:lvl6pPr marR="0" lvl="5"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6pPr>
            <a:lvl7pPr marR="0" lvl="6"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7pPr>
            <a:lvl8pPr marR="0" lvl="7"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8pPr>
            <a:lvl9pPr marR="0" lvl="8"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9pPr>
          </a:lstStyle>
          <a:p>
            <a:pPr algn="l"/>
            <a:r>
              <a:rPr lang="en-US" sz="3000" dirty="0">
                <a:solidFill>
                  <a:schemeClr val="tx1"/>
                </a:solidFill>
              </a:rPr>
              <a:t>Current Naval Operations: Autonomous Testing 🛩️⚓</a:t>
            </a:r>
          </a:p>
        </p:txBody>
      </p:sp>
      <p:sp>
        <p:nvSpPr>
          <p:cNvPr id="16" name="Rectangle: Rounded Corners 15">
            <a:extLst>
              <a:ext uri="{FF2B5EF4-FFF2-40B4-BE49-F238E27FC236}">
                <a16:creationId xmlns:a16="http://schemas.microsoft.com/office/drawing/2014/main" id="{312FE6CA-A4E1-56AB-C4D0-200028F6A291}"/>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17" name="Rectangle: Rounded Corners 16">
            <a:extLst>
              <a:ext uri="{FF2B5EF4-FFF2-40B4-BE49-F238E27FC236}">
                <a16:creationId xmlns:a16="http://schemas.microsoft.com/office/drawing/2014/main" id="{F047735C-86C3-0B4C-F58C-0B2EECC8B586}"/>
              </a:ext>
            </a:extLst>
          </p:cNvPr>
          <p:cNvSpPr/>
          <p:nvPr/>
        </p:nvSpPr>
        <p:spPr>
          <a:xfrm>
            <a:off x="3044951"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6" name="Text Placeholder 5">
            <a:extLst>
              <a:ext uri="{FF2B5EF4-FFF2-40B4-BE49-F238E27FC236}">
                <a16:creationId xmlns:a16="http://schemas.microsoft.com/office/drawing/2014/main" id="{81737663-D03B-BBF0-9ABF-2104E5294240}"/>
              </a:ext>
            </a:extLst>
          </p:cNvPr>
          <p:cNvSpPr>
            <a:spLocks noGrp="1"/>
          </p:cNvSpPr>
          <p:nvPr>
            <p:ph type="body" idx="1"/>
          </p:nvPr>
        </p:nvSpPr>
        <p:spPr>
          <a:xfrm>
            <a:off x="0" y="1152475"/>
            <a:ext cx="4737100" cy="3416400"/>
          </a:xfrm>
        </p:spPr>
        <p:txBody>
          <a:bodyPr/>
          <a:lstStyle/>
          <a:p>
            <a:pPr marL="127000" indent="0" algn="ctr">
              <a:buNone/>
            </a:pPr>
            <a:r>
              <a:rPr lang="en-US" sz="1800" b="1" dirty="0">
                <a:solidFill>
                  <a:schemeClr val="accent6">
                    <a:lumMod val="50000"/>
                  </a:schemeClr>
                </a:solidFill>
                <a:latin typeface="Fira Sans Condensed" panose="020B0503050000020004" pitchFamily="34" charset="0"/>
              </a:rPr>
              <a:t>Background Information</a:t>
            </a:r>
          </a:p>
          <a:p>
            <a:pPr marL="127000" indent="0">
              <a:buNone/>
            </a:pPr>
            <a:endParaRPr lang="en-US" b="1" dirty="0">
              <a:solidFill>
                <a:schemeClr val="accent6">
                  <a:lumMod val="50000"/>
                </a:schemeClr>
              </a:solidFill>
              <a:latin typeface="Fira Sans Condensed" panose="020B0503050000020004" pitchFamily="34" charset="0"/>
            </a:endParaRPr>
          </a:p>
          <a:p>
            <a:pPr>
              <a:lnSpc>
                <a:spcPts val="2400"/>
              </a:lnSpc>
            </a:pPr>
            <a:r>
              <a:rPr lang="en-US" sz="1800" dirty="0">
                <a:solidFill>
                  <a:schemeClr val="accent6">
                    <a:lumMod val="50000"/>
                  </a:schemeClr>
                </a:solidFill>
                <a:latin typeface="Fira Sans Condensed" panose="020B0503050000020004" pitchFamily="34" charset="0"/>
              </a:rPr>
              <a:t>The Navy acquires numerous autonomous systems annually, ranging from cyber-physical drones to intangible black-box models.</a:t>
            </a:r>
          </a:p>
          <a:p>
            <a:pPr>
              <a:lnSpc>
                <a:spcPts val="2400"/>
              </a:lnSpc>
            </a:pPr>
            <a:r>
              <a:rPr lang="en-US" sz="1800" dirty="0">
                <a:solidFill>
                  <a:schemeClr val="accent6">
                    <a:lumMod val="50000"/>
                  </a:schemeClr>
                </a:solidFill>
                <a:latin typeface="Fira Sans Condensed" panose="020B0503050000020004" pitchFamily="34" charset="0"/>
              </a:rPr>
              <a:t>Contractors often define minimal, self-chosen demonstrations.</a:t>
            </a:r>
          </a:p>
          <a:p>
            <a:pPr>
              <a:lnSpc>
                <a:spcPts val="2400"/>
              </a:lnSpc>
            </a:pPr>
            <a:r>
              <a:rPr lang="en-US" sz="1800" dirty="0">
                <a:solidFill>
                  <a:schemeClr val="accent6">
                    <a:lumMod val="50000"/>
                  </a:schemeClr>
                </a:solidFill>
                <a:latin typeface="Fira Sans Condensed" panose="020B0503050000020004" pitchFamily="34" charset="0"/>
              </a:rPr>
              <a:t>These demos meet only basic requirements &amp; are tested on limited missions, without exploring broader scenarios.</a:t>
            </a:r>
          </a:p>
        </p:txBody>
      </p:sp>
      <p:sp>
        <p:nvSpPr>
          <p:cNvPr id="11" name="Text Placeholder 5">
            <a:extLst>
              <a:ext uri="{FF2B5EF4-FFF2-40B4-BE49-F238E27FC236}">
                <a16:creationId xmlns:a16="http://schemas.microsoft.com/office/drawing/2014/main" id="{4E51BED5-7C12-B0EB-0CB3-016AEB12B851}"/>
              </a:ext>
            </a:extLst>
          </p:cNvPr>
          <p:cNvSpPr txBox="1">
            <a:spLocks/>
          </p:cNvSpPr>
          <p:nvPr/>
        </p:nvSpPr>
        <p:spPr>
          <a:xfrm>
            <a:off x="4567427" y="1152475"/>
            <a:ext cx="4382276"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Niramit"/>
              <a:buChar char="●"/>
              <a:defRPr sz="1200" b="0" i="0" u="none" strike="noStrike" cap="none">
                <a:solidFill>
                  <a:schemeClr val="dk1"/>
                </a:solidFill>
                <a:latin typeface="Roboto"/>
                <a:ea typeface="Roboto"/>
                <a:cs typeface="Roboto"/>
                <a:sym typeface="Roboto"/>
              </a:defRPr>
            </a:lvl1pPr>
            <a:lvl2pPr marL="914400" marR="0" lvl="1" indent="-330200" algn="l" rtl="0">
              <a:lnSpc>
                <a:spcPct val="115000"/>
              </a:lnSpc>
              <a:spcBef>
                <a:spcPts val="0"/>
              </a:spcBef>
              <a:spcAft>
                <a:spcPts val="0"/>
              </a:spcAft>
              <a:buClr>
                <a:schemeClr val="dk1"/>
              </a:buClr>
              <a:buSzPts val="1600"/>
              <a:buFont typeface="Niramit"/>
              <a:buChar char="○"/>
              <a:defRPr sz="1200" b="0" i="0" u="none" strike="noStrike" cap="none">
                <a:solidFill>
                  <a:schemeClr val="dk1"/>
                </a:solidFill>
                <a:latin typeface="Roboto"/>
                <a:ea typeface="Roboto"/>
                <a:cs typeface="Roboto"/>
                <a:sym typeface="Roboto"/>
              </a:defRPr>
            </a:lvl2pPr>
            <a:lvl3pPr marL="1371600" marR="0" lvl="2" indent="-330200" algn="l" rtl="0">
              <a:lnSpc>
                <a:spcPct val="115000"/>
              </a:lnSpc>
              <a:spcBef>
                <a:spcPts val="0"/>
              </a:spcBef>
              <a:spcAft>
                <a:spcPts val="0"/>
              </a:spcAft>
              <a:buClr>
                <a:schemeClr val="dk1"/>
              </a:buClr>
              <a:buSzPts val="1600"/>
              <a:buFont typeface="Niramit"/>
              <a:buChar char="■"/>
              <a:defRPr sz="1200" b="0" i="0" u="none" strike="noStrike" cap="none">
                <a:solidFill>
                  <a:schemeClr val="dk1"/>
                </a:solidFill>
                <a:latin typeface="Roboto"/>
                <a:ea typeface="Roboto"/>
                <a:cs typeface="Roboto"/>
                <a:sym typeface="Roboto"/>
              </a:defRPr>
            </a:lvl3pPr>
            <a:lvl4pPr marL="1828800" marR="0" lvl="3" indent="-330200" algn="l" rtl="0">
              <a:lnSpc>
                <a:spcPct val="115000"/>
              </a:lnSpc>
              <a:spcBef>
                <a:spcPts val="0"/>
              </a:spcBef>
              <a:spcAft>
                <a:spcPts val="0"/>
              </a:spcAft>
              <a:buClr>
                <a:schemeClr val="dk1"/>
              </a:buClr>
              <a:buSzPts val="1600"/>
              <a:buFont typeface="Niramit"/>
              <a:buChar char="●"/>
              <a:defRPr sz="1200" b="0" i="0" u="none" strike="noStrike" cap="none">
                <a:solidFill>
                  <a:schemeClr val="dk1"/>
                </a:solidFill>
                <a:latin typeface="Roboto"/>
                <a:ea typeface="Roboto"/>
                <a:cs typeface="Roboto"/>
                <a:sym typeface="Roboto"/>
              </a:defRPr>
            </a:lvl4pPr>
            <a:lvl5pPr marL="2286000" marR="0" lvl="4" indent="-330200" algn="l" rtl="0">
              <a:lnSpc>
                <a:spcPct val="115000"/>
              </a:lnSpc>
              <a:spcBef>
                <a:spcPts val="0"/>
              </a:spcBef>
              <a:spcAft>
                <a:spcPts val="0"/>
              </a:spcAft>
              <a:buClr>
                <a:schemeClr val="dk1"/>
              </a:buClr>
              <a:buSzPts val="1600"/>
              <a:buFont typeface="Niramit"/>
              <a:buChar char="○"/>
              <a:defRPr sz="1200" b="0" i="0" u="none" strike="noStrike" cap="none">
                <a:solidFill>
                  <a:schemeClr val="dk1"/>
                </a:solidFill>
                <a:latin typeface="Roboto"/>
                <a:ea typeface="Roboto"/>
                <a:cs typeface="Roboto"/>
                <a:sym typeface="Roboto"/>
              </a:defRPr>
            </a:lvl5pPr>
            <a:lvl6pPr marL="2743200" marR="0" lvl="5" indent="-330200" algn="l" rtl="0">
              <a:lnSpc>
                <a:spcPct val="115000"/>
              </a:lnSpc>
              <a:spcBef>
                <a:spcPts val="0"/>
              </a:spcBef>
              <a:spcAft>
                <a:spcPts val="0"/>
              </a:spcAft>
              <a:buClr>
                <a:schemeClr val="dk1"/>
              </a:buClr>
              <a:buSzPts val="1600"/>
              <a:buFont typeface="Niramit"/>
              <a:buChar char="■"/>
              <a:defRPr sz="1200" b="0" i="0" u="none" strike="noStrike" cap="none">
                <a:solidFill>
                  <a:schemeClr val="dk1"/>
                </a:solidFill>
                <a:latin typeface="Roboto"/>
                <a:ea typeface="Roboto"/>
                <a:cs typeface="Roboto"/>
                <a:sym typeface="Roboto"/>
              </a:defRPr>
            </a:lvl6pPr>
            <a:lvl7pPr marL="3200400" marR="0" lvl="6" indent="-330200" algn="l" rtl="0">
              <a:lnSpc>
                <a:spcPct val="115000"/>
              </a:lnSpc>
              <a:spcBef>
                <a:spcPts val="0"/>
              </a:spcBef>
              <a:spcAft>
                <a:spcPts val="0"/>
              </a:spcAft>
              <a:buClr>
                <a:schemeClr val="dk1"/>
              </a:buClr>
              <a:buSzPts val="1600"/>
              <a:buFont typeface="Niramit"/>
              <a:buChar char="●"/>
              <a:defRPr sz="1200" b="0" i="0" u="none" strike="noStrike" cap="none">
                <a:solidFill>
                  <a:schemeClr val="dk1"/>
                </a:solidFill>
                <a:latin typeface="Roboto"/>
                <a:ea typeface="Roboto"/>
                <a:cs typeface="Roboto"/>
                <a:sym typeface="Roboto"/>
              </a:defRPr>
            </a:lvl7pPr>
            <a:lvl8pPr marL="3657600" marR="0" lvl="7" indent="-330200" algn="l" rtl="0">
              <a:lnSpc>
                <a:spcPct val="115000"/>
              </a:lnSpc>
              <a:spcBef>
                <a:spcPts val="0"/>
              </a:spcBef>
              <a:spcAft>
                <a:spcPts val="0"/>
              </a:spcAft>
              <a:buClr>
                <a:schemeClr val="dk1"/>
              </a:buClr>
              <a:buSzPts val="1600"/>
              <a:buFont typeface="Niramit"/>
              <a:buChar char="○"/>
              <a:defRPr sz="1200" b="0" i="0" u="none" strike="noStrike" cap="none">
                <a:solidFill>
                  <a:schemeClr val="dk1"/>
                </a:solidFill>
                <a:latin typeface="Roboto"/>
                <a:ea typeface="Roboto"/>
                <a:cs typeface="Roboto"/>
                <a:sym typeface="Roboto"/>
              </a:defRPr>
            </a:lvl8pPr>
            <a:lvl9pPr marL="4114800" marR="0" lvl="8" indent="-330200" algn="l" rtl="0">
              <a:lnSpc>
                <a:spcPct val="115000"/>
              </a:lnSpc>
              <a:spcBef>
                <a:spcPts val="0"/>
              </a:spcBef>
              <a:spcAft>
                <a:spcPts val="0"/>
              </a:spcAft>
              <a:buClr>
                <a:schemeClr val="dk1"/>
              </a:buClr>
              <a:buSzPts val="1600"/>
              <a:buFont typeface="Niramit"/>
              <a:buChar char="■"/>
              <a:defRPr sz="1200" b="0" i="0" u="none" strike="noStrike" cap="none">
                <a:solidFill>
                  <a:schemeClr val="dk1"/>
                </a:solidFill>
                <a:latin typeface="Roboto"/>
                <a:ea typeface="Roboto"/>
                <a:cs typeface="Roboto"/>
                <a:sym typeface="Roboto"/>
              </a:defRPr>
            </a:lvl9pPr>
          </a:lstStyle>
          <a:p>
            <a:pPr marL="127000" indent="0" algn="ctr">
              <a:buFont typeface="Niramit"/>
              <a:buNone/>
            </a:pPr>
            <a:r>
              <a:rPr lang="en-US" sz="1800" b="1" dirty="0">
                <a:latin typeface="Fira Sans Condensed" panose="020B0503050000020004" pitchFamily="34" charset="0"/>
              </a:rPr>
              <a:t>Problems</a:t>
            </a:r>
          </a:p>
          <a:p>
            <a:pPr marL="127000" indent="0">
              <a:buFont typeface="Niramit"/>
              <a:buNone/>
            </a:pPr>
            <a:endParaRPr lang="en-US" b="1" dirty="0">
              <a:latin typeface="Fira Sans Condensed" panose="020B0503050000020004" pitchFamily="34" charset="0"/>
            </a:endParaRPr>
          </a:p>
          <a:p>
            <a:pPr>
              <a:lnSpc>
                <a:spcPts val="2400"/>
              </a:lnSpc>
            </a:pPr>
            <a:r>
              <a:rPr lang="en-US" sz="1800" b="1" dirty="0">
                <a:latin typeface="Fira Sans Condensed" panose="020B0503050000020004" pitchFamily="34" charset="0"/>
              </a:rPr>
              <a:t>Costly: </a:t>
            </a:r>
            <a:r>
              <a:rPr lang="en-US" sz="1800" dirty="0">
                <a:latin typeface="Fira Sans Condensed" panose="020B0503050000020004" pitchFamily="34" charset="0"/>
              </a:rPr>
              <a:t>A new system is needed for every scenario.</a:t>
            </a:r>
            <a:endParaRPr lang="en-US" sz="1800" b="1" dirty="0">
              <a:latin typeface="Fira Sans Condensed" panose="020B0503050000020004" pitchFamily="34" charset="0"/>
            </a:endParaRPr>
          </a:p>
          <a:p>
            <a:pPr>
              <a:lnSpc>
                <a:spcPts val="2400"/>
              </a:lnSpc>
            </a:pPr>
            <a:r>
              <a:rPr lang="en-US" sz="1800" b="1" dirty="0">
                <a:latin typeface="Fira Sans Condensed" panose="020B0503050000020004" pitchFamily="34" charset="0"/>
              </a:rPr>
              <a:t>Lack of Diversity: </a:t>
            </a:r>
            <a:r>
              <a:rPr lang="en-US" sz="1800" dirty="0">
                <a:latin typeface="Fira Sans Condensed" panose="020B0503050000020004" pitchFamily="34" charset="0"/>
              </a:rPr>
              <a:t>Systems aren’t tested across various mission types.</a:t>
            </a:r>
          </a:p>
          <a:p>
            <a:pPr>
              <a:lnSpc>
                <a:spcPts val="2400"/>
              </a:lnSpc>
            </a:pPr>
            <a:r>
              <a:rPr lang="en-US" sz="1800" b="1" dirty="0">
                <a:latin typeface="Fira Sans Condensed" panose="020B0503050000020004" pitchFamily="34" charset="0"/>
              </a:rPr>
              <a:t>Lack of Safety Assurances: </a:t>
            </a:r>
            <a:r>
              <a:rPr lang="en-US" sz="1800" dirty="0">
                <a:latin typeface="Fira Sans Condensed" panose="020B0503050000020004" pitchFamily="34" charset="0"/>
              </a:rPr>
              <a:t>No formal verification of safety in unknown or untested situations.</a:t>
            </a:r>
            <a:endParaRPr lang="en-US" sz="1800" b="1" dirty="0">
              <a:latin typeface="Fira Sans Condensed" panose="020B0503050000020004" pitchFamily="34" charset="0"/>
            </a:endParaRPr>
          </a:p>
        </p:txBody>
      </p:sp>
      <p:sp>
        <p:nvSpPr>
          <p:cNvPr id="3" name="TextBox 2">
            <a:extLst>
              <a:ext uri="{FF2B5EF4-FFF2-40B4-BE49-F238E27FC236}">
                <a16:creationId xmlns:a16="http://schemas.microsoft.com/office/drawing/2014/main" id="{72A89EE0-9043-9017-6C41-F5F73E891A1D}"/>
              </a:ext>
            </a:extLst>
          </p:cNvPr>
          <p:cNvSpPr txBox="1"/>
          <p:nvPr/>
        </p:nvSpPr>
        <p:spPr>
          <a:xfrm>
            <a:off x="8445500" y="4493190"/>
            <a:ext cx="636713" cy="307777"/>
          </a:xfrm>
          <a:prstGeom prst="rect">
            <a:avLst/>
          </a:prstGeom>
          <a:noFill/>
        </p:spPr>
        <p:txBody>
          <a:bodyPr wrap="none" rtlCol="0">
            <a:spAutoFit/>
          </a:bodyPr>
          <a:lstStyle/>
          <a:p>
            <a:r>
              <a:rPr lang="en-US" dirty="0">
                <a:solidFill>
                  <a:schemeClr val="bg1">
                    <a:lumMod val="75000"/>
                  </a:schemeClr>
                </a:solidFill>
                <a:latin typeface="Fira Sans Condensed" panose="020B0503050000020004" pitchFamily="34" charset="0"/>
              </a:rPr>
              <a:t>[3], [4]</a:t>
            </a:r>
          </a:p>
        </p:txBody>
      </p:sp>
    </p:spTree>
    <p:extLst>
      <p:ext uri="{BB962C8B-B14F-4D97-AF65-F5344CB8AC3E}">
        <p14:creationId xmlns:p14="http://schemas.microsoft.com/office/powerpoint/2010/main" val="1906355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80;p27">
            <a:extLst>
              <a:ext uri="{FF2B5EF4-FFF2-40B4-BE49-F238E27FC236}">
                <a16:creationId xmlns:a16="http://schemas.microsoft.com/office/drawing/2014/main" id="{1A7DC4D1-35A5-4C0F-25F0-03E66F598A6D}"/>
              </a:ext>
            </a:extLst>
          </p:cNvPr>
          <p:cNvSpPr txBox="1">
            <a:spLocks/>
          </p:cNvSpPr>
          <p:nvPr/>
        </p:nvSpPr>
        <p:spPr>
          <a:xfrm>
            <a:off x="1614276" y="2022070"/>
            <a:ext cx="7732702" cy="83454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Fira Sans Extra Condensed SemiBold"/>
              <a:buNone/>
              <a:defRPr sz="3600" b="0" i="0" u="none" strike="noStrike" cap="none">
                <a:solidFill>
                  <a:schemeClr val="dk1"/>
                </a:solidFill>
                <a:latin typeface="Fira Sans Extra Condensed SemiBold"/>
                <a:ea typeface="Fira Sans Extra Condensed SemiBold"/>
                <a:cs typeface="Fira Sans Extra Condensed SemiBold"/>
                <a:sym typeface="Fira Sans Extra Condensed SemiBold"/>
              </a:defRPr>
            </a:lvl1pPr>
            <a:lvl2pPr marR="0" lvl="1"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2pPr>
            <a:lvl3pPr marR="0" lvl="2"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3pPr>
            <a:lvl4pPr marR="0" lvl="3"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4pPr>
            <a:lvl5pPr marR="0" lvl="4"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5pPr>
            <a:lvl6pPr marR="0" lvl="5"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6pPr>
            <a:lvl7pPr marR="0" lvl="6"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7pPr>
            <a:lvl8pPr marR="0" lvl="7"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8pPr>
            <a:lvl9pPr marR="0" lvl="8" algn="ctr" rtl="0">
              <a:lnSpc>
                <a:spcPct val="100000"/>
              </a:lnSpc>
              <a:spcBef>
                <a:spcPts val="0"/>
              </a:spcBef>
              <a:spcAft>
                <a:spcPts val="0"/>
              </a:spcAft>
              <a:buClr>
                <a:schemeClr val="dk1"/>
              </a:buClr>
              <a:buSzPts val="3600"/>
              <a:buFont typeface="Fira Sans Condensed SemiBold"/>
              <a:buNone/>
              <a:defRPr sz="3600" b="0" i="0" u="none" strike="noStrike" cap="none">
                <a:solidFill>
                  <a:schemeClr val="dk1"/>
                </a:solidFill>
                <a:latin typeface="Fira Sans Condensed SemiBold"/>
                <a:ea typeface="Fira Sans Condensed SemiBold"/>
                <a:cs typeface="Fira Sans Condensed SemiBold"/>
                <a:sym typeface="Fira Sans Condensed SemiBold"/>
              </a:defRPr>
            </a:lvl9pPr>
          </a:lstStyle>
          <a:p>
            <a:pPr algn="l"/>
            <a:r>
              <a:rPr lang="en-US" sz="3000" dirty="0">
                <a:solidFill>
                  <a:schemeClr val="tx2"/>
                </a:solidFill>
              </a:rPr>
              <a:t>Operational Design Domains (ODDs)  </a:t>
            </a:r>
            <a:r>
              <a:rPr lang="en-US" sz="3000" dirty="0">
                <a:solidFill>
                  <a:schemeClr val="bg1"/>
                </a:solidFill>
              </a:rPr>
              <a:t>🤝 Scenarios</a:t>
            </a:r>
          </a:p>
        </p:txBody>
      </p:sp>
      <p:sp>
        <p:nvSpPr>
          <p:cNvPr id="10" name="Rectangle: Rounded Corners 9">
            <a:extLst>
              <a:ext uri="{FF2B5EF4-FFF2-40B4-BE49-F238E27FC236}">
                <a16:creationId xmlns:a16="http://schemas.microsoft.com/office/drawing/2014/main" id="{FCC3D3CD-1117-AEDE-49E9-C6E4F27E2FF4}"/>
              </a:ext>
            </a:extLst>
          </p:cNvPr>
          <p:cNvSpPr/>
          <p:nvPr/>
        </p:nvSpPr>
        <p:spPr>
          <a:xfrm>
            <a:off x="6099050" y="4873424"/>
            <a:ext cx="3044952" cy="270076"/>
          </a:xfrm>
          <a:prstGeom prst="roundRect">
            <a:avLst/>
          </a:prstGeom>
          <a:solidFill>
            <a:schemeClr val="accent2"/>
          </a:solidFill>
          <a:ln>
            <a:solidFill>
              <a:schemeClr val="accent2">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Experimental Setup &amp; Design</a:t>
            </a:r>
          </a:p>
        </p:txBody>
      </p:sp>
      <p:sp>
        <p:nvSpPr>
          <p:cNvPr id="13" name="TextBox 12">
            <a:extLst>
              <a:ext uri="{FF2B5EF4-FFF2-40B4-BE49-F238E27FC236}">
                <a16:creationId xmlns:a16="http://schemas.microsoft.com/office/drawing/2014/main" id="{4F904E5F-CBC4-6F37-913E-3194BA34C5EA}"/>
              </a:ext>
            </a:extLst>
          </p:cNvPr>
          <p:cNvSpPr txBox="1"/>
          <p:nvPr/>
        </p:nvSpPr>
        <p:spPr>
          <a:xfrm>
            <a:off x="8702211" y="4477580"/>
            <a:ext cx="441789" cy="307777"/>
          </a:xfrm>
          <a:prstGeom prst="rect">
            <a:avLst/>
          </a:prstGeom>
          <a:noFill/>
        </p:spPr>
        <p:txBody>
          <a:bodyPr wrap="square" rtlCol="0">
            <a:spAutoFit/>
          </a:bodyPr>
          <a:lstStyle/>
          <a:p>
            <a:r>
              <a:rPr lang="en-US" dirty="0">
                <a:solidFill>
                  <a:schemeClr val="accent6">
                    <a:lumMod val="65000"/>
                  </a:schemeClr>
                </a:solidFill>
                <a:latin typeface="Fira Sans Condensed" panose="020B0503050000020004" pitchFamily="34" charset="0"/>
              </a:rPr>
              <a:t>[1]</a:t>
            </a:r>
          </a:p>
        </p:txBody>
      </p:sp>
      <p:sp>
        <p:nvSpPr>
          <p:cNvPr id="14" name="Rectangle: Rounded Corners 13">
            <a:extLst>
              <a:ext uri="{FF2B5EF4-FFF2-40B4-BE49-F238E27FC236}">
                <a16:creationId xmlns:a16="http://schemas.microsoft.com/office/drawing/2014/main" id="{58C5DEAA-EF78-2D30-04D1-77EABD183C9E}"/>
              </a:ext>
            </a:extLst>
          </p:cNvPr>
          <p:cNvSpPr/>
          <p:nvPr/>
        </p:nvSpPr>
        <p:spPr>
          <a:xfrm>
            <a:off x="-9148" y="4864885"/>
            <a:ext cx="3044952" cy="270076"/>
          </a:xfrm>
          <a:prstGeom prst="roundRect">
            <a:avLst/>
          </a:prstGeom>
          <a:ln>
            <a:solidFill>
              <a:schemeClr val="accent2">
                <a:lumMod val="2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latin typeface="Fira Sans Condensed Medium" panose="020B0603050000020004" pitchFamily="34" charset="0"/>
              </a:rPr>
              <a:t>Problem Definition</a:t>
            </a:r>
          </a:p>
        </p:txBody>
      </p:sp>
      <p:sp>
        <p:nvSpPr>
          <p:cNvPr id="16" name="Rectangle: Rounded Corners 15">
            <a:extLst>
              <a:ext uri="{FF2B5EF4-FFF2-40B4-BE49-F238E27FC236}">
                <a16:creationId xmlns:a16="http://schemas.microsoft.com/office/drawing/2014/main" id="{79885D80-AFFC-409A-C2BE-3495A1C3BD2A}"/>
              </a:ext>
            </a:extLst>
          </p:cNvPr>
          <p:cNvSpPr/>
          <p:nvPr/>
        </p:nvSpPr>
        <p:spPr>
          <a:xfrm>
            <a:off x="3044951" y="4873424"/>
            <a:ext cx="3044952" cy="270076"/>
          </a:xfrm>
          <a:prstGeom prst="roundRect">
            <a:avLst/>
          </a:prstGeom>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Fira Sans Condensed Medium" panose="020B0603050000020004" pitchFamily="34" charset="0"/>
              </a:rPr>
              <a:t>Current Challenges and Gaps</a:t>
            </a:r>
          </a:p>
        </p:txBody>
      </p:sp>
      <p:sp>
        <p:nvSpPr>
          <p:cNvPr id="2" name="Rectangle 1">
            <a:extLst>
              <a:ext uri="{FF2B5EF4-FFF2-40B4-BE49-F238E27FC236}">
                <a16:creationId xmlns:a16="http://schemas.microsoft.com/office/drawing/2014/main" id="{2EE1088E-42BC-D45E-07C6-DDCFC76C029D}"/>
              </a:ext>
            </a:extLst>
          </p:cNvPr>
          <p:cNvSpPr/>
          <p:nvPr/>
        </p:nvSpPr>
        <p:spPr>
          <a:xfrm>
            <a:off x="7061200" y="1638300"/>
            <a:ext cx="939800" cy="1676400"/>
          </a:xfrm>
          <a:prstGeom prst="rect">
            <a:avLst/>
          </a:prstGeom>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275CF75-B1E3-1B16-237A-3269F74992F3}"/>
              </a:ext>
            </a:extLst>
          </p:cNvPr>
          <p:cNvSpPr txBox="1"/>
          <p:nvPr/>
        </p:nvSpPr>
        <p:spPr>
          <a:xfrm>
            <a:off x="812800" y="864047"/>
            <a:ext cx="2050561" cy="307777"/>
          </a:xfrm>
          <a:prstGeom prst="rect">
            <a:avLst/>
          </a:prstGeom>
          <a:noFill/>
        </p:spPr>
        <p:txBody>
          <a:bodyPr wrap="none" rtlCol="0">
            <a:spAutoFit/>
          </a:bodyPr>
          <a:lstStyle/>
          <a:p>
            <a:r>
              <a:rPr lang="en-US" dirty="0">
                <a:latin typeface="Fira Sans Condensed" panose="020B0503050000020004" pitchFamily="34" charset="0"/>
              </a:rPr>
              <a:t>Minimum Requirement #1</a:t>
            </a:r>
          </a:p>
        </p:txBody>
      </p:sp>
      <p:sp>
        <p:nvSpPr>
          <p:cNvPr id="4" name="TextBox 3">
            <a:extLst>
              <a:ext uri="{FF2B5EF4-FFF2-40B4-BE49-F238E27FC236}">
                <a16:creationId xmlns:a16="http://schemas.microsoft.com/office/drawing/2014/main" id="{BA36358F-EBC2-7458-B182-B5A7D5F008F0}"/>
              </a:ext>
            </a:extLst>
          </p:cNvPr>
          <p:cNvSpPr txBox="1"/>
          <p:nvPr/>
        </p:nvSpPr>
        <p:spPr>
          <a:xfrm>
            <a:off x="3474027" y="1206740"/>
            <a:ext cx="2050561" cy="307777"/>
          </a:xfrm>
          <a:prstGeom prst="rect">
            <a:avLst/>
          </a:prstGeom>
          <a:noFill/>
        </p:spPr>
        <p:txBody>
          <a:bodyPr wrap="none" rtlCol="0">
            <a:spAutoFit/>
          </a:bodyPr>
          <a:lstStyle/>
          <a:p>
            <a:r>
              <a:rPr lang="en-US" dirty="0">
                <a:latin typeface="Fira Sans Condensed" panose="020B0503050000020004" pitchFamily="34" charset="0"/>
              </a:rPr>
              <a:t>Minimum Requirement #2</a:t>
            </a:r>
          </a:p>
        </p:txBody>
      </p:sp>
      <p:sp>
        <p:nvSpPr>
          <p:cNvPr id="6" name="TextBox 5">
            <a:extLst>
              <a:ext uri="{FF2B5EF4-FFF2-40B4-BE49-F238E27FC236}">
                <a16:creationId xmlns:a16="http://schemas.microsoft.com/office/drawing/2014/main" id="{1CD2EB9D-BF6B-FCE6-AA83-0487073E017E}"/>
              </a:ext>
            </a:extLst>
          </p:cNvPr>
          <p:cNvSpPr txBox="1"/>
          <p:nvPr/>
        </p:nvSpPr>
        <p:spPr>
          <a:xfrm>
            <a:off x="5950439" y="898963"/>
            <a:ext cx="2050561" cy="307777"/>
          </a:xfrm>
          <a:prstGeom prst="rect">
            <a:avLst/>
          </a:prstGeom>
          <a:noFill/>
        </p:spPr>
        <p:txBody>
          <a:bodyPr wrap="none" rtlCol="0">
            <a:spAutoFit/>
          </a:bodyPr>
          <a:lstStyle/>
          <a:p>
            <a:r>
              <a:rPr lang="en-US" dirty="0">
                <a:latin typeface="Fira Sans Condensed" panose="020B0503050000020004" pitchFamily="34" charset="0"/>
              </a:rPr>
              <a:t>Minimum Requirement #3</a:t>
            </a:r>
          </a:p>
        </p:txBody>
      </p:sp>
      <p:cxnSp>
        <p:nvCxnSpPr>
          <p:cNvPr id="11" name="Connector: Curved 10">
            <a:extLst>
              <a:ext uri="{FF2B5EF4-FFF2-40B4-BE49-F238E27FC236}">
                <a16:creationId xmlns:a16="http://schemas.microsoft.com/office/drawing/2014/main" id="{000E36DB-051E-A91E-F93E-CAFBA5FAA066}"/>
              </a:ext>
            </a:extLst>
          </p:cNvPr>
          <p:cNvCxnSpPr>
            <a:stCxn id="3" idx="2"/>
          </p:cNvCxnSpPr>
          <p:nvPr/>
        </p:nvCxnSpPr>
        <p:spPr>
          <a:xfrm>
            <a:off x="1838080" y="1206740"/>
            <a:ext cx="914400" cy="914400"/>
          </a:xfrm>
          <a:prstGeom prst="curvedConnector3">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5" name="Connector: Curved 14">
            <a:extLst>
              <a:ext uri="{FF2B5EF4-FFF2-40B4-BE49-F238E27FC236}">
                <a16:creationId xmlns:a16="http://schemas.microsoft.com/office/drawing/2014/main" id="{30AAD606-B255-7F1F-5694-9A84FC92512C}"/>
              </a:ext>
            </a:extLst>
          </p:cNvPr>
          <p:cNvCxnSpPr>
            <a:cxnSpLocks/>
            <a:stCxn id="6" idx="2"/>
            <a:endCxn id="5" idx="0"/>
          </p:cNvCxnSpPr>
          <p:nvPr/>
        </p:nvCxnSpPr>
        <p:spPr>
          <a:xfrm rot="5400000">
            <a:off x="5820509" y="866859"/>
            <a:ext cx="815330" cy="1495093"/>
          </a:xfrm>
          <a:prstGeom prst="curvedConnector3">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19" name="Connector: Curved 18">
            <a:extLst>
              <a:ext uri="{FF2B5EF4-FFF2-40B4-BE49-F238E27FC236}">
                <a16:creationId xmlns:a16="http://schemas.microsoft.com/office/drawing/2014/main" id="{F685C49F-5322-3DC0-F746-2F82B9C42DF5}"/>
              </a:ext>
            </a:extLst>
          </p:cNvPr>
          <p:cNvCxnSpPr>
            <a:cxnSpLocks/>
            <a:stCxn id="4" idx="2"/>
          </p:cNvCxnSpPr>
          <p:nvPr/>
        </p:nvCxnSpPr>
        <p:spPr>
          <a:xfrm rot="5400000">
            <a:off x="3891856" y="1757311"/>
            <a:ext cx="850246" cy="364659"/>
          </a:xfrm>
          <a:prstGeom prst="curvedConnector3">
            <a:avLst/>
          </a:prstGeom>
          <a:ln>
            <a:tailEnd type="triangle"/>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40419847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Doodle Statistics Infographics by Slidesgo">
  <a:themeElements>
    <a:clrScheme name="Simple Light">
      <a:dk1>
        <a:srgbClr val="000000"/>
      </a:dk1>
      <a:lt1>
        <a:srgbClr val="FFFFFF"/>
      </a:lt1>
      <a:dk2>
        <a:srgbClr val="FCD481"/>
      </a:dk2>
      <a:lt2>
        <a:srgbClr val="00B6C5"/>
      </a:lt2>
      <a:accent1>
        <a:srgbClr val="F46787"/>
      </a:accent1>
      <a:accent2>
        <a:srgbClr val="FDC2C0"/>
      </a:accent2>
      <a:accent3>
        <a:srgbClr val="B28EFC"/>
      </a:accent3>
      <a:accent4>
        <a:srgbClr val="D9D9D9"/>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3214</TotalTime>
  <Words>3112</Words>
  <Application>Microsoft Office PowerPoint</Application>
  <PresentationFormat>On-screen Show (16:9)</PresentationFormat>
  <Paragraphs>261</Paragraphs>
  <Slides>20</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Niramit</vt:lpstr>
      <vt:lpstr>Roboto</vt:lpstr>
      <vt:lpstr>Fira Sans Extra Condensed SemiBold</vt:lpstr>
      <vt:lpstr>Fira Sans Condensed Light</vt:lpstr>
      <vt:lpstr>Arial</vt:lpstr>
      <vt:lpstr>Fira Sans Condensed Medium</vt:lpstr>
      <vt:lpstr>Fira Sans Condensed</vt:lpstr>
      <vt:lpstr>Doodle Statistics Infographics by Slidesgo</vt:lpstr>
      <vt:lpstr>Qualifying Autonomous Systems: Learning from Mario Kart for Robust Safety</vt:lpstr>
      <vt:lpstr>What is the problem?</vt:lpstr>
      <vt:lpstr>What is the problem?</vt:lpstr>
      <vt:lpstr>What is the problem?</vt:lpstr>
      <vt:lpstr>What is the problem?</vt:lpstr>
      <vt:lpstr>Start Your Engines: The Kickoff Recap 🎮</vt:lpstr>
      <vt:lpstr>PowerPoint Presentation</vt:lpstr>
      <vt:lpstr>PowerPoint Presentation</vt:lpstr>
      <vt:lpstr>PowerPoint Presentation</vt:lpstr>
      <vt:lpstr>PowerPoint Presentation</vt:lpstr>
      <vt:lpstr>PowerPoint Presentation</vt:lpstr>
      <vt:lpstr>PowerPoint Presentation</vt:lpstr>
      <vt:lpstr>What should our experiments &amp; system look like?</vt:lpstr>
      <vt:lpstr>⚙️ Chain Reaction: How One Misstep Violates the Specs 🔗</vt:lpstr>
      <vt:lpstr>⚙️ Chain Reaction: How One Misstep Violates the Specs 🔗</vt:lpstr>
      <vt:lpstr>⚙️ Chain Reaction: How One Misstep Violates the Specs 🔗</vt:lpstr>
      <vt:lpstr>Defining our Experiment: The Iterative Cycle 🔄</vt:lpstr>
      <vt:lpstr>PowerPoint Presentation</vt:lpstr>
      <vt:lpstr>What Role does the simulator play?</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Kristy Sakano</dc:creator>
  <cp:lastModifiedBy>Kristy Sakano</cp:lastModifiedBy>
  <cp:revision>2</cp:revision>
  <dcterms:modified xsi:type="dcterms:W3CDTF">2024-11-04T19:24:32Z</dcterms:modified>
</cp:coreProperties>
</file>